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10058400" cy="7772400"/>
  <p:notesSz cx="10058400" cy="7772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452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06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980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93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3968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022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92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4196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4243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9606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8776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582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13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3018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4625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7752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423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2814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3942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444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2260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8236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453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6868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26360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2045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248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5425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2300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31328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2977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349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9094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7979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700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06738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1325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8387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4946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1311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1819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34534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752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7360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27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52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3415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295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205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9981" y="2026915"/>
            <a:ext cx="6898014" cy="2377989"/>
          </a:xfrm>
        </p:spPr>
        <p:txBody>
          <a:bodyPr anchor="b">
            <a:noAutofit/>
          </a:bodyPr>
          <a:lstStyle>
            <a:lvl1pPr algn="ctr">
              <a:defRPr sz="66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0923" y="4483784"/>
            <a:ext cx="5636131" cy="1231069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108" y="7313837"/>
            <a:ext cx="1326554" cy="45856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1846" y="7313837"/>
            <a:ext cx="5794286" cy="458563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0314" y="7313837"/>
            <a:ext cx="1316941" cy="45856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  <p:grpSp>
        <p:nvGrpSpPr>
          <p:cNvPr id="8" name="Group 7"/>
          <p:cNvGrpSpPr/>
          <p:nvPr/>
        </p:nvGrpSpPr>
        <p:grpSpPr>
          <a:xfrm>
            <a:off x="621108" y="843732"/>
            <a:ext cx="8806148" cy="6062960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045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0" y="2601597"/>
            <a:ext cx="7920990" cy="404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37749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68877" y="707377"/>
            <a:ext cx="1640045" cy="5942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0" y="707377"/>
            <a:ext cx="6296978" cy="5942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2063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2684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146" y="1474876"/>
            <a:ext cx="7930701" cy="3233102"/>
          </a:xfrm>
        </p:spPr>
        <p:txBody>
          <a:bodyPr anchor="b">
            <a:normAutofit/>
          </a:bodyPr>
          <a:lstStyle>
            <a:lvl1pPr algn="r">
              <a:defRPr sz="66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146" y="4778505"/>
            <a:ext cx="7930701" cy="1295767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980">
                <a:solidFill>
                  <a:schemeClr val="tx2"/>
                </a:solidFill>
              </a:defRPr>
            </a:lvl1pPr>
            <a:lvl2pPr marL="377190" indent="0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2pPr>
            <a:lvl3pPr marL="75438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3pPr>
            <a:lvl4pPr marL="113157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4pPr>
            <a:lvl5pPr marL="150876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5pPr>
            <a:lvl6pPr marL="188595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6pPr>
            <a:lvl7pPr marL="226314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7pPr>
            <a:lvl8pPr marL="264033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8pPr>
            <a:lvl9pPr marL="3017520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7313837"/>
            <a:ext cx="1338488" cy="458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2058" y="7313837"/>
            <a:ext cx="5794286" cy="458563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0314" y="7313837"/>
            <a:ext cx="1316941" cy="458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  <p:sp>
        <p:nvSpPr>
          <p:cNvPr id="7" name="Freeform 6"/>
          <p:cNvSpPr/>
          <p:nvPr/>
        </p:nvSpPr>
        <p:spPr bwMode="auto">
          <a:xfrm>
            <a:off x="6725369" y="1910406"/>
            <a:ext cx="2701886" cy="499628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725369" y="1910406"/>
            <a:ext cx="2701886" cy="499628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9120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0" y="2590801"/>
            <a:ext cx="3669424" cy="405892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83457" y="2590801"/>
            <a:ext cx="3669424" cy="405892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452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570" y="777240"/>
            <a:ext cx="7920990" cy="168402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2652261"/>
            <a:ext cx="3669424" cy="933767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640" b="0" baseline="0">
                <a:solidFill>
                  <a:schemeClr val="tx2"/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1571" y="3745903"/>
            <a:ext cx="3669423" cy="2903819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3136" y="2663055"/>
            <a:ext cx="3669424" cy="933767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640" b="0" baseline="0">
                <a:solidFill>
                  <a:schemeClr val="tx2"/>
                </a:solidFill>
              </a:defRPr>
            </a:lvl1pPr>
            <a:lvl2pPr marL="377190" indent="0">
              <a:buNone/>
              <a:defRPr sz="1650" b="1"/>
            </a:lvl2pPr>
            <a:lvl3pPr marL="754380" indent="0">
              <a:buNone/>
              <a:defRPr sz="1485" b="1"/>
            </a:lvl3pPr>
            <a:lvl4pPr marL="1131570" indent="0">
              <a:buNone/>
              <a:defRPr sz="1320" b="1"/>
            </a:lvl4pPr>
            <a:lvl5pPr marL="1508760" indent="0">
              <a:buNone/>
              <a:defRPr sz="1320" b="1"/>
            </a:lvl5pPr>
            <a:lvl6pPr marL="1885950" indent="0">
              <a:buNone/>
              <a:defRPr sz="1320" b="1"/>
            </a:lvl6pPr>
            <a:lvl7pPr marL="2263140" indent="0">
              <a:buNone/>
              <a:defRPr sz="1320" b="1"/>
            </a:lvl7pPr>
            <a:lvl8pPr marL="2640330" indent="0">
              <a:buNone/>
              <a:defRPr sz="1320" b="1"/>
            </a:lvl8pPr>
            <a:lvl9pPr marL="3017520" indent="0">
              <a:buNone/>
              <a:defRPr sz="13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83136" y="3745903"/>
            <a:ext cx="3669424" cy="2903819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059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0871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8353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426"/>
            <a:ext cx="4375404" cy="77719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218" y="777240"/>
            <a:ext cx="3180969" cy="2445602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4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1217" y="777241"/>
            <a:ext cx="4299966" cy="5865283"/>
          </a:xfrm>
        </p:spPr>
        <p:txBody>
          <a:bodyPr/>
          <a:lstStyle>
            <a:lvl1pPr>
              <a:defRPr sz="1650"/>
            </a:lvl1pPr>
            <a:lvl2pPr>
              <a:defRPr sz="1650"/>
            </a:lvl2pPr>
            <a:lvl3pPr>
              <a:defRPr sz="1485"/>
            </a:lvl3pPr>
            <a:lvl4pPr>
              <a:defRPr sz="1485"/>
            </a:lvl4pPr>
            <a:lvl5pPr>
              <a:defRPr sz="1320"/>
            </a:lvl5pPr>
            <a:lvl6pPr>
              <a:defRPr sz="1320"/>
            </a:lvl6pPr>
            <a:lvl7pPr>
              <a:defRPr sz="1320"/>
            </a:lvl7pPr>
            <a:lvl8pPr>
              <a:defRPr sz="1320"/>
            </a:lvl8pPr>
            <a:lvl9pPr>
              <a:defRPr sz="1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7218" y="3237190"/>
            <a:ext cx="3180969" cy="3412530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650"/>
              </a:spcAft>
              <a:buNone/>
              <a:defRPr sz="176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7218" y="7313837"/>
            <a:ext cx="993772" cy="458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19905" y="7313837"/>
            <a:ext cx="1958282" cy="458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591" y="7313837"/>
            <a:ext cx="1316941" cy="458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4375404" y="426"/>
            <a:ext cx="188595" cy="777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75404" y="426"/>
            <a:ext cx="188595" cy="777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992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426"/>
            <a:ext cx="4375404" cy="77719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218" y="777240"/>
            <a:ext cx="3180969" cy="2445602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4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63999" y="2"/>
            <a:ext cx="5494401" cy="7772399"/>
          </a:xfrm>
        </p:spPr>
        <p:txBody>
          <a:bodyPr anchor="t">
            <a:normAutofit/>
          </a:bodyPr>
          <a:lstStyle>
            <a:lvl1pPr marL="0" indent="0">
              <a:buNone/>
              <a:defRPr sz="1650"/>
            </a:lvl1pPr>
            <a:lvl2pPr marL="377190" indent="0">
              <a:buNone/>
              <a:defRPr sz="1650"/>
            </a:lvl2pPr>
            <a:lvl3pPr marL="754380" indent="0">
              <a:buNone/>
              <a:defRPr sz="1650"/>
            </a:lvl3pPr>
            <a:lvl4pPr marL="1131570" indent="0">
              <a:buNone/>
              <a:defRPr sz="1650"/>
            </a:lvl4pPr>
            <a:lvl5pPr marL="1508760" indent="0">
              <a:buNone/>
              <a:defRPr sz="1650"/>
            </a:lvl5pPr>
            <a:lvl6pPr marL="1885950" indent="0">
              <a:buNone/>
              <a:defRPr sz="1650"/>
            </a:lvl6pPr>
            <a:lvl7pPr marL="2263140" indent="0">
              <a:buNone/>
              <a:defRPr sz="1650"/>
            </a:lvl7pPr>
            <a:lvl8pPr marL="2640330" indent="0">
              <a:buNone/>
              <a:defRPr sz="1650"/>
            </a:lvl8pPr>
            <a:lvl9pPr marL="3017520" indent="0">
              <a:buNone/>
              <a:defRPr sz="165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7218" y="3236764"/>
            <a:ext cx="3180969" cy="34129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650"/>
              </a:spcAft>
              <a:buNone/>
              <a:defRPr sz="1760"/>
            </a:lvl1pPr>
            <a:lvl2pPr marL="377190" indent="0">
              <a:buNone/>
              <a:defRPr sz="1155"/>
            </a:lvl2pPr>
            <a:lvl3pPr marL="754380" indent="0">
              <a:buNone/>
              <a:defRPr sz="990"/>
            </a:lvl3pPr>
            <a:lvl4pPr marL="1131570" indent="0">
              <a:buNone/>
              <a:defRPr sz="825"/>
            </a:lvl4pPr>
            <a:lvl5pPr marL="1508760" indent="0">
              <a:buNone/>
              <a:defRPr sz="825"/>
            </a:lvl5pPr>
            <a:lvl6pPr marL="1885950" indent="0">
              <a:buNone/>
              <a:defRPr sz="825"/>
            </a:lvl6pPr>
            <a:lvl7pPr marL="2263140" indent="0">
              <a:buNone/>
              <a:defRPr sz="825"/>
            </a:lvl7pPr>
            <a:lvl8pPr marL="2640330" indent="0">
              <a:buNone/>
              <a:defRPr sz="825"/>
            </a:lvl8pPr>
            <a:lvl9pPr marL="3017520" indent="0">
              <a:buNone/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7218" y="7313837"/>
            <a:ext cx="993772" cy="458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19905" y="7313837"/>
            <a:ext cx="1958282" cy="458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591" y="7313837"/>
            <a:ext cx="1316941" cy="458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4375404" y="426"/>
            <a:ext cx="188595" cy="777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75404" y="426"/>
            <a:ext cx="188595" cy="777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134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0" y="777240"/>
            <a:ext cx="7920990" cy="16840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0" y="2590800"/>
            <a:ext cx="7920990" cy="405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7286" y="7313837"/>
            <a:ext cx="993772" cy="458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7191" y="7313837"/>
            <a:ext cx="5181685" cy="458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tx2"/>
                </a:solidFill>
              </a:defRPr>
            </a:lvl1pPr>
          </a:lstStyle>
          <a:p>
            <a:pPr marL="12700">
              <a:lnSpc>
                <a:spcPct val="100000"/>
              </a:lnSpc>
            </a:pPr>
            <a:r>
              <a:rPr lang="id-ID" spc="-5" smtClean="0"/>
              <a:t>Pe</a:t>
            </a:r>
            <a:r>
              <a:rPr lang="id-ID" spc="-10" smtClean="0"/>
              <a:t>m</a:t>
            </a:r>
            <a:r>
              <a:rPr lang="id-ID" smtClean="0"/>
              <a:t>r</a:t>
            </a:r>
            <a:r>
              <a:rPr lang="id-ID" spc="-5" smtClean="0"/>
              <a:t>og</a:t>
            </a:r>
            <a:r>
              <a:rPr lang="id-ID" smtClean="0"/>
              <a:t>r</a:t>
            </a:r>
            <a:r>
              <a:rPr lang="id-ID" spc="-5" smtClean="0"/>
              <a:t>a</a:t>
            </a:r>
            <a:r>
              <a:rPr lang="id-ID" spc="-10" smtClean="0"/>
              <a:t>m</a:t>
            </a:r>
            <a:r>
              <a:rPr lang="id-ID" spc="-5" smtClean="0"/>
              <a:t>a</a:t>
            </a:r>
            <a:r>
              <a:rPr lang="id-ID" smtClean="0"/>
              <a:t>n</a:t>
            </a:r>
            <a:r>
              <a:rPr lang="id-ID" spc="-45" smtClean="0"/>
              <a:t> </a:t>
            </a:r>
            <a:r>
              <a:rPr lang="id-ID" spc="-5" smtClean="0"/>
              <a:t>Be</a:t>
            </a:r>
            <a:r>
              <a:rPr lang="id-ID" smtClean="0"/>
              <a:t>r</a:t>
            </a:r>
            <a:r>
              <a:rPr lang="id-ID" spc="-5" smtClean="0"/>
              <a:t>o</a:t>
            </a:r>
            <a:r>
              <a:rPr lang="id-ID" smtClean="0"/>
              <a:t>ri</a:t>
            </a:r>
            <a:r>
              <a:rPr lang="id-ID" spc="-5" smtClean="0"/>
              <a:t>en</a:t>
            </a:r>
            <a:r>
              <a:rPr lang="id-ID" spc="5" smtClean="0"/>
              <a:t>t</a:t>
            </a:r>
            <a:r>
              <a:rPr lang="id-ID" spc="-15" smtClean="0"/>
              <a:t>a</a:t>
            </a:r>
            <a:r>
              <a:rPr lang="id-ID" spc="5" smtClean="0"/>
              <a:t>s</a:t>
            </a:r>
            <a:r>
              <a:rPr lang="id-ID" smtClean="0"/>
              <a:t>i</a:t>
            </a:r>
            <a:r>
              <a:rPr lang="id-ID" spc="-45" smtClean="0"/>
              <a:t> </a:t>
            </a:r>
            <a:r>
              <a:rPr lang="id-ID" spc="-5" smtClean="0"/>
              <a:t>Ob</a:t>
            </a:r>
            <a:r>
              <a:rPr lang="id-ID" smtClean="0"/>
              <a:t>j</a:t>
            </a:r>
            <a:r>
              <a:rPr lang="id-ID" spc="-5" smtClean="0"/>
              <a:t>e</a:t>
            </a:r>
            <a:r>
              <a:rPr lang="id-ID" smtClean="0"/>
              <a:t>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5008" y="7313837"/>
            <a:ext cx="1316941" cy="458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2"/>
                </a:solidFill>
              </a:defRPr>
            </a:lvl1pPr>
          </a:lstStyle>
          <a:p>
            <a:pPr marL="124460">
              <a:lnSpc>
                <a:spcPct val="100000"/>
              </a:lnSpc>
            </a:pPr>
            <a:fld id="{81D60167-4931-47E6-BA6A-407CBD079E47}" type="slidenum">
              <a:rPr lang="id-ID" smtClean="0"/>
              <a:t>‹#›</a:t>
            </a:fld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394428" y="426"/>
            <a:ext cx="188595" cy="777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94428" y="426"/>
            <a:ext cx="188595" cy="777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899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754380" rtl="0" eaLnBrk="1" latinLnBrk="0" hangingPunct="1">
        <a:lnSpc>
          <a:spcPct val="89000"/>
        </a:lnSpc>
        <a:spcBef>
          <a:spcPct val="0"/>
        </a:spcBef>
        <a:buNone/>
        <a:defRPr sz="484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22453" indent="-422453" algn="l" defTabSz="754380" rtl="0" eaLnBrk="1" latinLnBrk="0" hangingPunct="1">
        <a:lnSpc>
          <a:spcPct val="94000"/>
        </a:lnSpc>
        <a:spcBef>
          <a:spcPts val="1100"/>
        </a:spcBef>
        <a:spcAft>
          <a:spcPts val="220"/>
        </a:spcAft>
        <a:buFont typeface="Franklin Gothic Book" panose="020B0503020102020204" pitchFamily="34" charset="0"/>
        <a:buChar char="■"/>
        <a:defRPr sz="22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05840" indent="-422453" algn="l" defTabSz="754380" rtl="0" eaLnBrk="1" latinLnBrk="0" hangingPunct="1">
        <a:lnSpc>
          <a:spcPct val="94000"/>
        </a:lnSpc>
        <a:spcBef>
          <a:spcPts val="550"/>
        </a:spcBef>
        <a:spcAft>
          <a:spcPts val="220"/>
        </a:spcAft>
        <a:buFont typeface="Franklin Gothic Book" panose="020B0503020102020204" pitchFamily="34" charset="0"/>
        <a:buChar char="–"/>
        <a:defRPr sz="22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508760" indent="-422453" algn="l" defTabSz="754380" rtl="0" eaLnBrk="1" latinLnBrk="0" hangingPunct="1">
        <a:lnSpc>
          <a:spcPct val="94000"/>
        </a:lnSpc>
        <a:spcBef>
          <a:spcPts val="550"/>
        </a:spcBef>
        <a:spcAft>
          <a:spcPts val="220"/>
        </a:spcAft>
        <a:buFont typeface="Franklin Gothic Book" panose="020B0503020102020204" pitchFamily="34" charset="0"/>
        <a:buChar char="■"/>
        <a:defRPr sz="198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2011680" indent="-422453" algn="l" defTabSz="754380" rtl="0" eaLnBrk="1" latinLnBrk="0" hangingPunct="1">
        <a:lnSpc>
          <a:spcPct val="94000"/>
        </a:lnSpc>
        <a:spcBef>
          <a:spcPts val="550"/>
        </a:spcBef>
        <a:spcAft>
          <a:spcPts val="220"/>
        </a:spcAft>
        <a:buFont typeface="Franklin Gothic Book" panose="020B0503020102020204" pitchFamily="34" charset="0"/>
        <a:buChar char="–"/>
        <a:defRPr sz="198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514600" indent="-422453" algn="l" defTabSz="754380" rtl="0" eaLnBrk="1" latinLnBrk="0" hangingPunct="1">
        <a:lnSpc>
          <a:spcPct val="94000"/>
        </a:lnSpc>
        <a:spcBef>
          <a:spcPts val="550"/>
        </a:spcBef>
        <a:spcAft>
          <a:spcPts val="220"/>
        </a:spcAft>
        <a:buFont typeface="Franklin Gothic Book" panose="020B0503020102020204" pitchFamily="34" charset="0"/>
        <a:buChar char="■"/>
        <a:defRPr sz="176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017520" indent="-422453" algn="l" defTabSz="754380" rtl="0" eaLnBrk="1" latinLnBrk="0" hangingPunct="1">
        <a:lnSpc>
          <a:spcPct val="94000"/>
        </a:lnSpc>
        <a:spcBef>
          <a:spcPts val="550"/>
        </a:spcBef>
        <a:spcAft>
          <a:spcPts val="220"/>
        </a:spcAft>
        <a:buFont typeface="Franklin Gothic Book" panose="020B0503020102020204" pitchFamily="34" charset="0"/>
        <a:buChar char="–"/>
        <a:defRPr sz="176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520440" indent="-422453" algn="l" defTabSz="754380" rtl="0" eaLnBrk="1" latinLnBrk="0" hangingPunct="1">
        <a:lnSpc>
          <a:spcPct val="94000"/>
        </a:lnSpc>
        <a:spcBef>
          <a:spcPts val="550"/>
        </a:spcBef>
        <a:spcAft>
          <a:spcPts val="220"/>
        </a:spcAft>
        <a:buFont typeface="Franklin Gothic Book" panose="020B0503020102020204" pitchFamily="34" charset="0"/>
        <a:buChar char="■"/>
        <a:defRPr sz="154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4023360" indent="-422453" algn="l" defTabSz="754380" rtl="0" eaLnBrk="1" latinLnBrk="0" hangingPunct="1">
        <a:lnSpc>
          <a:spcPct val="94000"/>
        </a:lnSpc>
        <a:spcBef>
          <a:spcPts val="550"/>
        </a:spcBef>
        <a:spcAft>
          <a:spcPts val="220"/>
        </a:spcAft>
        <a:buFont typeface="Franklin Gothic Book" panose="020B0503020102020204" pitchFamily="34" charset="0"/>
        <a:buChar char="–"/>
        <a:defRPr sz="154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526280" indent="-422453" algn="l" defTabSz="754380" rtl="0" eaLnBrk="1" latinLnBrk="0" hangingPunct="1">
        <a:lnSpc>
          <a:spcPct val="94000"/>
        </a:lnSpc>
        <a:spcBef>
          <a:spcPts val="550"/>
        </a:spcBef>
        <a:spcAft>
          <a:spcPts val="220"/>
        </a:spcAft>
        <a:buFont typeface="Franklin Gothic Book" panose="020B0503020102020204" pitchFamily="34" charset="0"/>
        <a:buChar char="■"/>
        <a:defRPr sz="154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4294967295" pos="6912">
          <p15:clr>
            <a:srgbClr val="F26B43"/>
          </p15:clr>
        </p15:guide>
        <p15:guide id="4294967295" pos="936">
          <p15:clr>
            <a:srgbClr val="F26B43"/>
          </p15:clr>
        </p15:guide>
        <p15:guide id="4294967295" pos="864">
          <p15:clr>
            <a:srgbClr val="F26B43"/>
          </p15:clr>
        </p15:guide>
        <p15:guide id="4294967295" orient="horz" pos="136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696">
          <p15:clr>
            <a:srgbClr val="F26B43"/>
          </p15:clr>
        </p15:guide>
        <p15:guide id="4294967295" orient="horz" pos="432">
          <p15:clr>
            <a:srgbClr val="F26B43"/>
          </p15:clr>
        </p15:guide>
        <p15:guide id="4294967295" orient="horz" pos="1512">
          <p15:clr>
            <a:srgbClr val="F26B43"/>
          </p15:clr>
        </p15:guide>
        <p15:guide id="4294967295" pos="5184">
          <p15:clr>
            <a:srgbClr val="F26B43"/>
          </p15:clr>
        </p15:guide>
        <p15:guide id="4294967295" pos="702">
          <p15:clr>
            <a:srgbClr val="F26B43"/>
          </p15:clr>
        </p15:guide>
        <p15:guide id="4294967295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852422" y="2739216"/>
            <a:ext cx="649097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4400" b="1" spc="-10" dirty="0">
                <a:latin typeface="Arial"/>
                <a:cs typeface="Arial"/>
              </a:rPr>
              <a:t>G</a:t>
            </a:r>
            <a:r>
              <a:rPr sz="4400" b="1" dirty="0">
                <a:latin typeface="Arial"/>
                <a:cs typeface="Arial"/>
              </a:rPr>
              <a:t>r</a:t>
            </a:r>
            <a:r>
              <a:rPr sz="4400" b="1" spc="-5" dirty="0">
                <a:latin typeface="Arial"/>
                <a:cs typeface="Arial"/>
              </a:rPr>
              <a:t>aphica</a:t>
            </a:r>
            <a:r>
              <a:rPr sz="4400" b="1" dirty="0">
                <a:latin typeface="Arial"/>
                <a:cs typeface="Arial"/>
              </a:rPr>
              <a:t>l</a:t>
            </a:r>
            <a:r>
              <a:rPr sz="4400" b="1" spc="10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U</a:t>
            </a:r>
            <a:r>
              <a:rPr sz="4400" b="1" spc="-5" dirty="0">
                <a:latin typeface="Arial"/>
                <a:cs typeface="Arial"/>
              </a:rPr>
              <a:t>se</a:t>
            </a:r>
            <a:r>
              <a:rPr sz="4400" b="1" dirty="0">
                <a:latin typeface="Arial"/>
                <a:cs typeface="Arial"/>
              </a:rPr>
              <a:t>r </a:t>
            </a:r>
            <a:r>
              <a:rPr sz="4400" b="1" spc="-5" dirty="0">
                <a:latin typeface="Arial"/>
                <a:cs typeface="Arial"/>
              </a:rPr>
              <a:t>Inte</a:t>
            </a:r>
            <a:r>
              <a:rPr sz="4400" b="1" dirty="0">
                <a:latin typeface="Arial"/>
                <a:cs typeface="Arial"/>
              </a:rPr>
              <a:t>r</a:t>
            </a:r>
            <a:r>
              <a:rPr sz="4400" b="1" spc="-5" dirty="0">
                <a:latin typeface="Arial"/>
                <a:cs typeface="Arial"/>
              </a:rPr>
              <a:t>fac</a:t>
            </a:r>
            <a:r>
              <a:rPr sz="4400" b="1" dirty="0">
                <a:latin typeface="Arial"/>
                <a:cs typeface="Arial"/>
              </a:rPr>
              <a:t>e</a:t>
            </a:r>
            <a:endParaRPr sz="4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4400" b="1" spc="-5" dirty="0">
                <a:latin typeface="Arial"/>
                <a:cs typeface="Arial"/>
              </a:rPr>
              <a:t>(</a:t>
            </a:r>
            <a:r>
              <a:rPr sz="4400" b="1" spc="-10" dirty="0">
                <a:latin typeface="Arial"/>
                <a:cs typeface="Arial"/>
              </a:rPr>
              <a:t>G</a:t>
            </a:r>
            <a:r>
              <a:rPr sz="4400" b="1" dirty="0">
                <a:latin typeface="Arial"/>
                <a:cs typeface="Arial"/>
              </a:rPr>
              <a:t>U</a:t>
            </a:r>
            <a:r>
              <a:rPr sz="4400" b="1" spc="-5" dirty="0">
                <a:latin typeface="Arial"/>
                <a:cs typeface="Arial"/>
              </a:rPr>
              <a:t>I</a:t>
            </a:r>
            <a:r>
              <a:rPr sz="4400" b="1" dirty="0">
                <a:latin typeface="Arial"/>
                <a:cs typeface="Arial"/>
              </a:rPr>
              <a:t>)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9175" y="4102608"/>
            <a:ext cx="7812405" cy="0"/>
          </a:xfrm>
          <a:custGeom>
            <a:avLst/>
            <a:gdLst/>
            <a:ahLst/>
            <a:cxnLst/>
            <a:rect l="l" t="t" r="r" b="b"/>
            <a:pathLst>
              <a:path w="7812405">
                <a:moveTo>
                  <a:pt x="0" y="0"/>
                </a:moveTo>
                <a:lnTo>
                  <a:pt x="7812012" y="0"/>
                </a:lnTo>
              </a:path>
            </a:pathLst>
          </a:custGeom>
          <a:ln w="2565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4615">
              <a:lnSpc>
                <a:spcPct val="100000"/>
              </a:lnSpc>
            </a:pPr>
            <a:r>
              <a:rPr spc="-5" dirty="0"/>
              <a:t>JF</a:t>
            </a:r>
            <a:r>
              <a:rPr dirty="0"/>
              <a:t>r</a:t>
            </a:r>
            <a:r>
              <a:rPr spc="-5" dirty="0"/>
              <a:t>am</a:t>
            </a:r>
            <a:r>
              <a:rPr dirty="0"/>
              <a:t>e </a:t>
            </a:r>
            <a:r>
              <a:rPr spc="-5" dirty="0"/>
              <a:t>(Lanjutan</a:t>
            </a:r>
            <a:r>
              <a:rPr dirty="0"/>
              <a:t>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22013" y="2010155"/>
            <a:ext cx="4328160" cy="1652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8220" y="3665220"/>
            <a:ext cx="3680460" cy="30434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65681" y="782757"/>
            <a:ext cx="552831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6695" marR="5080" indent="-1484630">
              <a:lnSpc>
                <a:spcPct val="100000"/>
              </a:lnSpc>
            </a:pPr>
            <a:r>
              <a:rPr sz="4000" b="1" spc="-35" dirty="0">
                <a:latin typeface="Arial"/>
                <a:cs typeface="Arial"/>
              </a:rPr>
              <a:t>P</a:t>
            </a:r>
            <a:r>
              <a:rPr sz="4000" b="1" spc="-15" dirty="0">
                <a:latin typeface="Arial"/>
                <a:cs typeface="Arial"/>
              </a:rPr>
              <a:t>r</a:t>
            </a:r>
            <a:r>
              <a:rPr sz="4000" b="1" spc="-35" dirty="0">
                <a:latin typeface="Arial"/>
                <a:cs typeface="Arial"/>
              </a:rPr>
              <a:t>op</a:t>
            </a:r>
            <a:r>
              <a:rPr sz="4000" b="1" spc="-30" dirty="0">
                <a:latin typeface="Arial"/>
                <a:cs typeface="Arial"/>
              </a:rPr>
              <a:t>e</a:t>
            </a:r>
            <a:r>
              <a:rPr sz="4000" b="1" spc="-15" dirty="0">
                <a:latin typeface="Arial"/>
                <a:cs typeface="Arial"/>
              </a:rPr>
              <a:t>rt</a:t>
            </a:r>
            <a:r>
              <a:rPr sz="4000" b="1" spc="-10" dirty="0">
                <a:latin typeface="Arial"/>
                <a:cs typeface="Arial"/>
              </a:rPr>
              <a:t>i</a:t>
            </a:r>
            <a:r>
              <a:rPr sz="4000" b="1" spc="-30" dirty="0">
                <a:latin typeface="Arial"/>
                <a:cs typeface="Arial"/>
              </a:rPr>
              <a:t>e</a:t>
            </a:r>
            <a:r>
              <a:rPr sz="4000" b="1" spc="-25" dirty="0">
                <a:latin typeface="Arial"/>
                <a:cs typeface="Arial"/>
              </a:rPr>
              <a:t>s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30" dirty="0">
                <a:latin typeface="Arial"/>
                <a:cs typeface="Arial"/>
              </a:rPr>
              <a:t>ya</a:t>
            </a:r>
            <a:r>
              <a:rPr sz="4000" b="1" spc="-35" dirty="0">
                <a:latin typeface="Arial"/>
                <a:cs typeface="Arial"/>
              </a:rPr>
              <a:t>n</a:t>
            </a:r>
            <a:r>
              <a:rPr sz="4000" b="1" spc="-25" dirty="0">
                <a:latin typeface="Arial"/>
                <a:cs typeface="Arial"/>
              </a:rPr>
              <a:t>g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30" dirty="0">
                <a:latin typeface="Arial"/>
                <a:cs typeface="Arial"/>
              </a:rPr>
              <a:t>se</a:t>
            </a:r>
            <a:r>
              <a:rPr sz="4000" b="1" spc="-10" dirty="0">
                <a:latin typeface="Arial"/>
                <a:cs typeface="Arial"/>
              </a:rPr>
              <a:t>ri</a:t>
            </a:r>
            <a:r>
              <a:rPr sz="4000" b="1" spc="-35" dirty="0">
                <a:latin typeface="Arial"/>
                <a:cs typeface="Arial"/>
              </a:rPr>
              <a:t>n</a:t>
            </a:r>
            <a:r>
              <a:rPr sz="4000" b="1" spc="-25" dirty="0">
                <a:latin typeface="Arial"/>
                <a:cs typeface="Arial"/>
              </a:rPr>
              <a:t>g</a:t>
            </a:r>
            <a:r>
              <a:rPr sz="4000" b="1" spc="-15" dirty="0">
                <a:latin typeface="Arial"/>
                <a:cs typeface="Arial"/>
              </a:rPr>
              <a:t> </a:t>
            </a:r>
            <a:r>
              <a:rPr sz="4000" b="1" spc="-35" dirty="0">
                <a:latin typeface="Arial"/>
                <a:cs typeface="Arial"/>
              </a:rPr>
              <a:t>d</a:t>
            </a:r>
            <a:r>
              <a:rPr sz="4000" b="1" spc="-10" dirty="0">
                <a:latin typeface="Arial"/>
                <a:cs typeface="Arial"/>
              </a:rPr>
              <a:t>i</a:t>
            </a:r>
            <a:r>
              <a:rPr sz="4000" b="1" spc="-35" dirty="0">
                <a:latin typeface="Arial"/>
                <a:cs typeface="Arial"/>
              </a:rPr>
              <a:t>gun</a:t>
            </a:r>
            <a:r>
              <a:rPr sz="4000" b="1" spc="-30" dirty="0">
                <a:latin typeface="Arial"/>
                <a:cs typeface="Arial"/>
              </a:rPr>
              <a:t>aka</a:t>
            </a:r>
            <a:r>
              <a:rPr sz="4000" b="1" spc="-25" dirty="0">
                <a:latin typeface="Arial"/>
                <a:cs typeface="Arial"/>
              </a:rPr>
              <a:t>n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70368" y="2216785"/>
          <a:ext cx="7354835" cy="3987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1906"/>
                <a:gridCol w="4392929"/>
              </a:tblGrid>
              <a:tr h="460247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ho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d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225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870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Fungs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i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30225">
                      <a:solidFill>
                        <a:srgbClr val="000000"/>
                      </a:solidFill>
                      <a:prstDash val="solid"/>
                    </a:lnR>
                    <a:lnT w="2870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74725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ck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ground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225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498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enggan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arna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ba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ck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gro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nd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30225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498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000" spc="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au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eOpe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225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4985">
                      <a:solidFill>
                        <a:srgbClr val="000000"/>
                      </a:solidFill>
                      <a:prstDash val="solid"/>
                    </a:lnT>
                    <a:lnB w="1498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4455" marR="7239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enen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ent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 y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ang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er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adi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bol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di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30225">
                      <a:solidFill>
                        <a:srgbClr val="000000"/>
                      </a:solidFill>
                      <a:prstDash val="solid"/>
                    </a:lnR>
                    <a:lnT w="14985">
                      <a:solidFill>
                        <a:srgbClr val="000000"/>
                      </a:solidFill>
                      <a:prstDash val="solid"/>
                    </a:lnT>
                    <a:lnB w="1498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701801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ab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225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4985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4455" marR="25654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enga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dan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ode re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z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ra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30225">
                      <a:solidFill>
                        <a:srgbClr val="000000"/>
                      </a:solidFill>
                      <a:prstDash val="solid"/>
                    </a:lnR>
                    <a:lnT w="14985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bounds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225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4455" marR="764540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enga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ur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ak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dan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uran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ra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</a:t>
                      </a: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30225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73963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ont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225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enen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li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30225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74725"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225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022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30225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022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5000" y="7543800"/>
            <a:ext cx="8289290" cy="201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0340">
              <a:lnSpc>
                <a:spcPct val="100000"/>
              </a:lnSpc>
              <a:tabLst>
                <a:tab pos="8060055" algn="r"/>
              </a:tabLst>
            </a:pP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og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ri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</a:t>
            </a:r>
            <a:r>
              <a:rPr sz="1400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k 	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3048000"/>
            <a:ext cx="5229225" cy="3590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609600"/>
            <a:ext cx="3838575" cy="3228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2013" y="784859"/>
            <a:ext cx="8218932" cy="5384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950">
              <a:lnSpc>
                <a:spcPct val="100000"/>
              </a:lnSpc>
            </a:pPr>
            <a:r>
              <a:rPr spc="-5" dirty="0"/>
              <a:t>Inte</a:t>
            </a:r>
            <a:r>
              <a:rPr dirty="0"/>
              <a:t>r</a:t>
            </a:r>
            <a:r>
              <a:rPr spc="-5" dirty="0"/>
              <a:t>mediat</a:t>
            </a:r>
            <a:r>
              <a:rPr dirty="0"/>
              <a:t>e C</a:t>
            </a:r>
            <a:r>
              <a:rPr spc="-5" dirty="0"/>
              <a:t>ontaine</a:t>
            </a:r>
            <a:r>
              <a:rPr dirty="0"/>
              <a:t>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4664" y="2187852"/>
            <a:ext cx="8013065" cy="291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upaka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con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ne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32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pe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an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ra</a:t>
            </a:r>
            <a:r>
              <a:rPr sz="32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an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ra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eve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l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on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ne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32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denga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pon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.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C</a:t>
            </a:r>
            <a:r>
              <a:rPr sz="3200" spc="5" dirty="0">
                <a:latin typeface="Times New Roman"/>
                <a:cs typeface="Times New Roman"/>
              </a:rPr>
              <a:t>on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h 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rm</a:t>
            </a:r>
            <a:r>
              <a:rPr sz="3200" spc="5" dirty="0">
                <a:latin typeface="Times New Roman"/>
                <a:cs typeface="Times New Roman"/>
              </a:rPr>
              <a:t>ed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yan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guna</a:t>
            </a:r>
            <a:r>
              <a:rPr sz="3200" spc="-10" dirty="0">
                <a:latin typeface="Times New Roman"/>
                <a:cs typeface="Times New Roman"/>
              </a:rPr>
              <a:t>k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JP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endParaRPr sz="280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Ta</a:t>
            </a:r>
            <a:r>
              <a:rPr sz="2800" spc="-10" dirty="0">
                <a:latin typeface="Times New Roman"/>
                <a:cs typeface="Times New Roman"/>
              </a:rPr>
              <a:t>bb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756285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oolb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, d</a:t>
            </a:r>
            <a:r>
              <a:rPr sz="2800" spc="-15" dirty="0">
                <a:latin typeface="Times New Roman"/>
                <a:cs typeface="Times New Roman"/>
              </a:rPr>
              <a:t>sb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15819" y="1080086"/>
            <a:ext cx="182880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5" dirty="0">
                <a:latin typeface="Arial"/>
                <a:cs typeface="Arial"/>
              </a:rPr>
              <a:t>J</a:t>
            </a:r>
            <a:r>
              <a:rPr sz="4400" b="1" dirty="0">
                <a:latin typeface="Arial"/>
                <a:cs typeface="Arial"/>
              </a:rPr>
              <a:t>P</a:t>
            </a:r>
            <a:r>
              <a:rPr sz="4400" b="1" spc="-5" dirty="0">
                <a:latin typeface="Arial"/>
                <a:cs typeface="Arial"/>
              </a:rPr>
              <a:t>ane</a:t>
            </a:r>
            <a:r>
              <a:rPr sz="4400" b="1" dirty="0">
                <a:latin typeface="Arial"/>
                <a:cs typeface="Arial"/>
              </a:rPr>
              <a:t>l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066800" y="1723665"/>
            <a:ext cx="75438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l">
              <a:lnSpc>
                <a:spcPct val="100000"/>
              </a:lnSpc>
            </a:pPr>
            <a:r>
              <a:rPr sz="1800" spc="-30" dirty="0" smtClean="0"/>
              <a:t>      </a:t>
            </a:r>
            <a:r>
              <a:rPr sz="1800" spc="-30" dirty="0" err="1" smtClean="0"/>
              <a:t>M</a:t>
            </a:r>
            <a:r>
              <a:rPr sz="1800" spc="-25" dirty="0" err="1" smtClean="0"/>
              <a:t>e</a:t>
            </a:r>
            <a:r>
              <a:rPr sz="1800" spc="-10" dirty="0" err="1" smtClean="0"/>
              <a:t>rup</a:t>
            </a:r>
            <a:r>
              <a:rPr sz="1800" spc="-25" dirty="0" err="1" smtClean="0"/>
              <a:t>a</a:t>
            </a:r>
            <a:r>
              <a:rPr sz="1800" spc="-10" dirty="0" err="1" smtClean="0"/>
              <a:t>k</a:t>
            </a:r>
            <a:r>
              <a:rPr sz="1800" spc="-25" dirty="0" err="1" smtClean="0"/>
              <a:t>a</a:t>
            </a:r>
            <a:r>
              <a:rPr sz="1800" spc="-15" dirty="0" err="1" smtClean="0"/>
              <a:t>n</a:t>
            </a:r>
            <a:r>
              <a:rPr sz="1800" spc="70" dirty="0" smtClean="0"/>
              <a:t> </a:t>
            </a:r>
            <a:r>
              <a:rPr sz="1800" spc="-10" dirty="0"/>
              <a:t>int</a:t>
            </a:r>
            <a:r>
              <a:rPr sz="1800" spc="-25" dirty="0"/>
              <a:t>e</a:t>
            </a:r>
            <a:r>
              <a:rPr sz="1800" spc="-5" dirty="0"/>
              <a:t>r</a:t>
            </a:r>
            <a:r>
              <a:rPr sz="1800" spc="-45" dirty="0"/>
              <a:t>m</a:t>
            </a:r>
            <a:r>
              <a:rPr sz="1800" spc="-25" dirty="0"/>
              <a:t>e</a:t>
            </a:r>
            <a:r>
              <a:rPr sz="1800" spc="-10" dirty="0"/>
              <a:t>di</a:t>
            </a:r>
            <a:r>
              <a:rPr sz="1800" spc="-25" dirty="0"/>
              <a:t>a</a:t>
            </a:r>
            <a:r>
              <a:rPr sz="1800" spc="-15" dirty="0"/>
              <a:t>te</a:t>
            </a:r>
            <a:r>
              <a:rPr sz="1800" spc="60" dirty="0"/>
              <a:t> </a:t>
            </a:r>
            <a:r>
              <a:rPr sz="1800" spc="-25" dirty="0"/>
              <a:t>c</a:t>
            </a:r>
            <a:r>
              <a:rPr sz="1800" spc="-10" dirty="0"/>
              <a:t>ont</a:t>
            </a:r>
            <a:r>
              <a:rPr sz="1800" spc="-25" dirty="0"/>
              <a:t>ai</a:t>
            </a:r>
            <a:r>
              <a:rPr sz="1800" spc="-10" dirty="0"/>
              <a:t>n</a:t>
            </a:r>
            <a:r>
              <a:rPr sz="1800" spc="-25" dirty="0"/>
              <a:t>e</a:t>
            </a:r>
            <a:r>
              <a:rPr sz="1800" spc="-10" dirty="0"/>
              <a:t>r</a:t>
            </a:r>
            <a:r>
              <a:rPr sz="1800" spc="70" dirty="0"/>
              <a:t> </a:t>
            </a:r>
            <a:r>
              <a:rPr sz="1800" spc="-10" dirty="0"/>
              <a:t>y</a:t>
            </a:r>
            <a:r>
              <a:rPr sz="1800" spc="-25" dirty="0"/>
              <a:t>a</a:t>
            </a:r>
            <a:r>
              <a:rPr sz="1800" spc="-10" dirty="0"/>
              <a:t>n</a:t>
            </a:r>
            <a:r>
              <a:rPr sz="1800" spc="-15" dirty="0"/>
              <a:t>g</a:t>
            </a:r>
            <a:r>
              <a:rPr sz="1800" spc="70" dirty="0"/>
              <a:t> </a:t>
            </a:r>
            <a:r>
              <a:rPr sz="1800" spc="-25" dirty="0" err="1"/>
              <a:t>be</a:t>
            </a:r>
            <a:r>
              <a:rPr sz="1800" spc="-10" dirty="0" err="1"/>
              <a:t>rfungsi</a:t>
            </a:r>
            <a:r>
              <a:rPr sz="1800" spc="70" dirty="0"/>
              <a:t> </a:t>
            </a:r>
            <a:r>
              <a:rPr sz="1800" spc="-25" dirty="0" err="1" smtClean="0"/>
              <a:t>u</a:t>
            </a:r>
            <a:r>
              <a:rPr sz="1800" spc="-10" dirty="0" err="1" smtClean="0"/>
              <a:t>nt</a:t>
            </a:r>
            <a:r>
              <a:rPr sz="1800" spc="-25" dirty="0" err="1" smtClean="0"/>
              <a:t>u</a:t>
            </a:r>
            <a:r>
              <a:rPr sz="1800" spc="-15" dirty="0" err="1" smtClean="0"/>
              <a:t>k</a:t>
            </a:r>
            <a:r>
              <a:rPr sz="1800" spc="-10" dirty="0"/>
              <a:t> </a:t>
            </a:r>
            <a:r>
              <a:rPr sz="1800" spc="-45" dirty="0" err="1" smtClean="0"/>
              <a:t>m</a:t>
            </a:r>
            <a:r>
              <a:rPr sz="1800" spc="-25" dirty="0" err="1" smtClean="0"/>
              <a:t>e</a:t>
            </a:r>
            <a:r>
              <a:rPr sz="1800" spc="-10" dirty="0" err="1" smtClean="0"/>
              <a:t>ne</a:t>
            </a:r>
            <a:r>
              <a:rPr sz="1800" spc="-45" dirty="0" err="1" smtClean="0"/>
              <a:t>m</a:t>
            </a:r>
            <a:r>
              <a:rPr sz="1800" spc="-10" dirty="0" err="1" smtClean="0"/>
              <a:t>p</a:t>
            </a:r>
            <a:r>
              <a:rPr sz="1800" spc="-25" dirty="0" err="1" smtClean="0"/>
              <a:t>a</a:t>
            </a:r>
            <a:r>
              <a:rPr sz="1800" dirty="0" err="1" smtClean="0"/>
              <a:t>t</a:t>
            </a:r>
            <a:r>
              <a:rPr sz="1800" spc="-10" dirty="0" err="1" smtClean="0"/>
              <a:t>k</a:t>
            </a:r>
            <a:r>
              <a:rPr sz="1800" spc="-25" dirty="0" err="1" smtClean="0"/>
              <a:t>a</a:t>
            </a:r>
            <a:r>
              <a:rPr sz="1800" spc="-15" dirty="0" err="1" smtClean="0"/>
              <a:t>n</a:t>
            </a:r>
            <a:r>
              <a:rPr sz="1800" dirty="0" smtClean="0"/>
              <a:t>   </a:t>
            </a:r>
            <a:r>
              <a:rPr sz="1800" spc="50" dirty="0" smtClean="0"/>
              <a:t> </a:t>
            </a:r>
            <a:r>
              <a:rPr sz="1800" spc="-10" dirty="0"/>
              <a:t>ko</a:t>
            </a:r>
            <a:r>
              <a:rPr sz="1800" spc="-30" dirty="0"/>
              <a:t>m</a:t>
            </a:r>
            <a:r>
              <a:rPr sz="1800" spc="-10" dirty="0"/>
              <a:t>pon</a:t>
            </a:r>
            <a:r>
              <a:rPr sz="1800" spc="-25" dirty="0"/>
              <a:t>e</a:t>
            </a:r>
            <a:r>
              <a:rPr sz="1800" spc="-10" dirty="0"/>
              <a:t>n-</a:t>
            </a:r>
            <a:r>
              <a:rPr sz="1800" spc="-25" dirty="0"/>
              <a:t>ko</a:t>
            </a:r>
            <a:r>
              <a:rPr sz="1800" spc="-45" dirty="0"/>
              <a:t>m</a:t>
            </a:r>
            <a:r>
              <a:rPr sz="1800" spc="-10" dirty="0"/>
              <a:t>pon</a:t>
            </a:r>
            <a:r>
              <a:rPr sz="1800" spc="-25" dirty="0"/>
              <a:t>e</a:t>
            </a:r>
            <a:r>
              <a:rPr sz="1800" spc="-15" dirty="0"/>
              <a:t>n</a:t>
            </a:r>
            <a:r>
              <a:rPr sz="1800" dirty="0"/>
              <a:t>   </a:t>
            </a:r>
            <a:r>
              <a:rPr sz="1800" spc="60" dirty="0"/>
              <a:t> </a:t>
            </a:r>
            <a:r>
              <a:rPr sz="1800" spc="-10" dirty="0"/>
              <a:t>l</a:t>
            </a:r>
            <a:r>
              <a:rPr sz="1800" spc="-25" dirty="0"/>
              <a:t>a</a:t>
            </a:r>
            <a:r>
              <a:rPr sz="1800" spc="-10" dirty="0"/>
              <a:t>in,</a:t>
            </a:r>
            <a:r>
              <a:rPr sz="1800" dirty="0"/>
              <a:t>   </a:t>
            </a:r>
            <a:r>
              <a:rPr sz="1800" spc="40" dirty="0"/>
              <a:t> </a:t>
            </a:r>
            <a:r>
              <a:rPr sz="1800" spc="-15" dirty="0"/>
              <a:t>s</a:t>
            </a:r>
            <a:r>
              <a:rPr sz="1800" spc="-25" dirty="0"/>
              <a:t>eca</a:t>
            </a:r>
            <a:r>
              <a:rPr sz="1800" spc="-5" dirty="0"/>
              <a:t>r</a:t>
            </a:r>
            <a:r>
              <a:rPr sz="1800" spc="-15" dirty="0"/>
              <a:t>a</a:t>
            </a:r>
            <a:r>
              <a:rPr sz="1800" spc="-10" dirty="0"/>
              <a:t> hi</a:t>
            </a:r>
            <a:r>
              <a:rPr sz="1800" spc="-25" dirty="0"/>
              <a:t>e</a:t>
            </a:r>
            <a:r>
              <a:rPr sz="1800" spc="-5" dirty="0"/>
              <a:t>r</a:t>
            </a:r>
            <a:r>
              <a:rPr sz="1800" spc="-25" dirty="0"/>
              <a:t>a</a:t>
            </a:r>
            <a:r>
              <a:rPr sz="1800" spc="-5" dirty="0"/>
              <a:t>r</a:t>
            </a:r>
            <a:r>
              <a:rPr sz="1800" spc="-25" dirty="0"/>
              <a:t>c</a:t>
            </a:r>
            <a:r>
              <a:rPr sz="1800" spc="-10" dirty="0"/>
              <a:t>h</a:t>
            </a:r>
            <a:r>
              <a:rPr sz="1800" spc="-15" dirty="0"/>
              <a:t>y</a:t>
            </a:r>
            <a:r>
              <a:rPr sz="1800" dirty="0"/>
              <a:t> </a:t>
            </a:r>
            <a:r>
              <a:rPr sz="1800" spc="-10" dirty="0"/>
              <a:t>b</a:t>
            </a:r>
            <a:r>
              <a:rPr sz="1800" spc="-25" dirty="0"/>
              <a:t>e</a:t>
            </a:r>
            <a:r>
              <a:rPr sz="1800" spc="-5" dirty="0"/>
              <a:t>r</a:t>
            </a:r>
            <a:r>
              <a:rPr sz="1800" spc="-25" dirty="0"/>
              <a:t>a</a:t>
            </a:r>
            <a:r>
              <a:rPr sz="1800" spc="-10" dirty="0"/>
              <a:t>d</a:t>
            </a:r>
            <a:r>
              <a:rPr sz="1800" spc="-15" dirty="0"/>
              <a:t>a</a:t>
            </a:r>
            <a:r>
              <a:rPr sz="1800" spc="-10" dirty="0"/>
              <a:t> dib</a:t>
            </a:r>
            <a:r>
              <a:rPr sz="1800" spc="-25" dirty="0"/>
              <a:t>a</a:t>
            </a:r>
            <a:r>
              <a:rPr sz="1800" spc="-30" dirty="0"/>
              <a:t>w</a:t>
            </a:r>
            <a:r>
              <a:rPr sz="1800" spc="-25" dirty="0"/>
              <a:t>a</a:t>
            </a:r>
            <a:r>
              <a:rPr sz="1800" spc="-15" dirty="0"/>
              <a:t>h</a:t>
            </a:r>
            <a:r>
              <a:rPr sz="1800" dirty="0"/>
              <a:t> </a:t>
            </a:r>
            <a:r>
              <a:rPr sz="1800" spc="-10" dirty="0"/>
              <a:t>to</a:t>
            </a:r>
            <a:r>
              <a:rPr sz="1800" spc="-15" dirty="0"/>
              <a:t>p</a:t>
            </a:r>
            <a:r>
              <a:rPr sz="1800" spc="-10" dirty="0"/>
              <a:t> l</a:t>
            </a:r>
            <a:r>
              <a:rPr sz="1800" spc="-25" dirty="0"/>
              <a:t>e</a:t>
            </a:r>
            <a:r>
              <a:rPr sz="1800" spc="-10" dirty="0"/>
              <a:t>v</a:t>
            </a:r>
            <a:r>
              <a:rPr sz="1800" spc="-25" dirty="0"/>
              <a:t>e</a:t>
            </a:r>
            <a:r>
              <a:rPr sz="1800" spc="-10" dirty="0"/>
              <a:t>l</a:t>
            </a:r>
            <a:r>
              <a:rPr sz="1800" spc="-15" dirty="0"/>
              <a:t> </a:t>
            </a:r>
            <a:r>
              <a:rPr sz="1800" spc="-25" dirty="0"/>
              <a:t>c</a:t>
            </a:r>
            <a:r>
              <a:rPr sz="1800" spc="-10" dirty="0"/>
              <a:t>ont</a:t>
            </a:r>
            <a:r>
              <a:rPr sz="1800" spc="-25" dirty="0"/>
              <a:t>a</a:t>
            </a:r>
            <a:r>
              <a:rPr sz="1800" spc="-10" dirty="0"/>
              <a:t>in</a:t>
            </a:r>
            <a:r>
              <a:rPr sz="1800" spc="-25" dirty="0"/>
              <a:t>e</a:t>
            </a:r>
            <a:r>
              <a:rPr sz="1800" spc="-5" dirty="0"/>
              <a:t>r</a:t>
            </a:r>
            <a:r>
              <a:rPr sz="1800" spc="-10" dirty="0"/>
              <a:t>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524000" y="2638806"/>
            <a:ext cx="3105912" cy="2939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0929" y="929639"/>
            <a:ext cx="8830056" cy="5713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65681" y="782757"/>
            <a:ext cx="552831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96695" marR="5080" indent="-1484630">
              <a:lnSpc>
                <a:spcPct val="100000"/>
              </a:lnSpc>
            </a:pPr>
            <a:r>
              <a:rPr sz="4000" b="1" spc="-35" dirty="0">
                <a:latin typeface="Arial"/>
                <a:cs typeface="Arial"/>
              </a:rPr>
              <a:t>P</a:t>
            </a:r>
            <a:r>
              <a:rPr sz="4000" b="1" spc="-15" dirty="0">
                <a:latin typeface="Arial"/>
                <a:cs typeface="Arial"/>
              </a:rPr>
              <a:t>r</a:t>
            </a:r>
            <a:r>
              <a:rPr sz="4000" b="1" spc="-35" dirty="0">
                <a:latin typeface="Arial"/>
                <a:cs typeface="Arial"/>
              </a:rPr>
              <a:t>op</a:t>
            </a:r>
            <a:r>
              <a:rPr sz="4000" b="1" spc="-30" dirty="0">
                <a:latin typeface="Arial"/>
                <a:cs typeface="Arial"/>
              </a:rPr>
              <a:t>e</a:t>
            </a:r>
            <a:r>
              <a:rPr sz="4000" b="1" spc="-15" dirty="0">
                <a:latin typeface="Arial"/>
                <a:cs typeface="Arial"/>
              </a:rPr>
              <a:t>rt</a:t>
            </a:r>
            <a:r>
              <a:rPr sz="4000" b="1" spc="-10" dirty="0">
                <a:latin typeface="Arial"/>
                <a:cs typeface="Arial"/>
              </a:rPr>
              <a:t>i</a:t>
            </a:r>
            <a:r>
              <a:rPr sz="4000" b="1" spc="-30" dirty="0">
                <a:latin typeface="Arial"/>
                <a:cs typeface="Arial"/>
              </a:rPr>
              <a:t>e</a:t>
            </a:r>
            <a:r>
              <a:rPr sz="4000" b="1" spc="-25" dirty="0">
                <a:latin typeface="Arial"/>
                <a:cs typeface="Arial"/>
              </a:rPr>
              <a:t>s</a:t>
            </a:r>
            <a:r>
              <a:rPr sz="4000" b="1" spc="25" dirty="0">
                <a:latin typeface="Arial"/>
                <a:cs typeface="Arial"/>
              </a:rPr>
              <a:t> </a:t>
            </a:r>
            <a:r>
              <a:rPr sz="4000" b="1" spc="-30" dirty="0">
                <a:latin typeface="Arial"/>
                <a:cs typeface="Arial"/>
              </a:rPr>
              <a:t>ya</a:t>
            </a:r>
            <a:r>
              <a:rPr sz="4000" b="1" spc="-35" dirty="0">
                <a:latin typeface="Arial"/>
                <a:cs typeface="Arial"/>
              </a:rPr>
              <a:t>n</a:t>
            </a:r>
            <a:r>
              <a:rPr sz="4000" b="1" spc="-25" dirty="0">
                <a:latin typeface="Arial"/>
                <a:cs typeface="Arial"/>
              </a:rPr>
              <a:t>g</a:t>
            </a:r>
            <a:r>
              <a:rPr sz="4000" b="1" spc="-5" dirty="0">
                <a:latin typeface="Arial"/>
                <a:cs typeface="Arial"/>
              </a:rPr>
              <a:t> </a:t>
            </a:r>
            <a:r>
              <a:rPr sz="4000" b="1" spc="-30" dirty="0">
                <a:latin typeface="Arial"/>
                <a:cs typeface="Arial"/>
              </a:rPr>
              <a:t>se</a:t>
            </a:r>
            <a:r>
              <a:rPr sz="4000" b="1" spc="-10" dirty="0">
                <a:latin typeface="Arial"/>
                <a:cs typeface="Arial"/>
              </a:rPr>
              <a:t>ri</a:t>
            </a:r>
            <a:r>
              <a:rPr sz="4000" b="1" spc="-35" dirty="0">
                <a:latin typeface="Arial"/>
                <a:cs typeface="Arial"/>
              </a:rPr>
              <a:t>n</a:t>
            </a:r>
            <a:r>
              <a:rPr sz="4000" b="1" spc="-25" dirty="0">
                <a:latin typeface="Arial"/>
                <a:cs typeface="Arial"/>
              </a:rPr>
              <a:t>g</a:t>
            </a:r>
            <a:r>
              <a:rPr sz="4000" b="1" spc="-15" dirty="0">
                <a:latin typeface="Arial"/>
                <a:cs typeface="Arial"/>
              </a:rPr>
              <a:t> </a:t>
            </a:r>
            <a:r>
              <a:rPr sz="4000" b="1" spc="-35" dirty="0">
                <a:latin typeface="Arial"/>
                <a:cs typeface="Arial"/>
              </a:rPr>
              <a:t>d</a:t>
            </a:r>
            <a:r>
              <a:rPr sz="4000" b="1" spc="-10" dirty="0">
                <a:latin typeface="Arial"/>
                <a:cs typeface="Arial"/>
              </a:rPr>
              <a:t>i</a:t>
            </a:r>
            <a:r>
              <a:rPr sz="4000" b="1" spc="-35" dirty="0">
                <a:latin typeface="Arial"/>
                <a:cs typeface="Arial"/>
              </a:rPr>
              <a:t>gun</a:t>
            </a:r>
            <a:r>
              <a:rPr sz="4000" b="1" spc="-30" dirty="0">
                <a:latin typeface="Arial"/>
                <a:cs typeface="Arial"/>
              </a:rPr>
              <a:t>aka</a:t>
            </a:r>
            <a:r>
              <a:rPr sz="4000" b="1" spc="-25" dirty="0">
                <a:latin typeface="Arial"/>
                <a:cs typeface="Arial"/>
              </a:rPr>
              <a:t>n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70368" y="2564257"/>
          <a:ext cx="7354835" cy="1883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1906"/>
                <a:gridCol w="4392929"/>
              </a:tblGrid>
              <a:tr h="459485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ho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d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225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0225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Fungs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i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30225">
                      <a:solidFill>
                        <a:srgbClr val="000000"/>
                      </a:solidFill>
                      <a:prstDash val="solid"/>
                    </a:lnR>
                    <a:lnT w="30225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75487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ck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ground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225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enggan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arna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ba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ck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gro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nd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30225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73963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order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225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enga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ur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j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en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s border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au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ba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30225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74725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Opaque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0225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022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ber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arna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ran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pa</a:t>
                      </a:r>
                      <a:r>
                        <a:rPr sz="20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30225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022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" y="1104900"/>
            <a:ext cx="8429625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928687"/>
            <a:ext cx="8248650" cy="59150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0">
              <a:lnSpc>
                <a:spcPct val="100000"/>
              </a:lnSpc>
            </a:pPr>
            <a:r>
              <a:rPr dirty="0"/>
              <a:t>P</a:t>
            </a:r>
            <a:r>
              <a:rPr spc="-5" dirty="0"/>
              <a:t>endahulua</a:t>
            </a:r>
            <a:r>
              <a:rPr dirty="0"/>
              <a:t>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4664" y="2061015"/>
            <a:ext cx="8243570" cy="4805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Ba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sa</a:t>
            </a:r>
            <a:r>
              <a:rPr sz="2800" spc="-10" dirty="0">
                <a:latin typeface="Times New Roman"/>
                <a:cs typeface="Times New Roman"/>
              </a:rPr>
              <a:t> 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rogr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ndukun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ny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rogr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rb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sis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GU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</a:t>
            </a:r>
            <a:r>
              <a:rPr sz="2800" spc="-30" dirty="0">
                <a:latin typeface="Times New Roman"/>
                <a:cs typeface="Times New Roman"/>
              </a:rPr>
              <a:t>G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phi</a:t>
            </a:r>
            <a:r>
              <a:rPr sz="2800" spc="-25" dirty="0">
                <a:latin typeface="Times New Roman"/>
                <a:cs typeface="Times New Roman"/>
              </a:rPr>
              <a:t>ca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U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rf</a:t>
            </a:r>
            <a:r>
              <a:rPr sz="2800" spc="-25" dirty="0">
                <a:latin typeface="Times New Roman"/>
                <a:cs typeface="Times New Roman"/>
              </a:rPr>
              <a:t>ace</a:t>
            </a:r>
            <a:r>
              <a:rPr sz="2800" spc="-5" dirty="0">
                <a:latin typeface="Times New Roman"/>
                <a:cs typeface="Times New Roman"/>
              </a:rPr>
              <a:t>)</a:t>
            </a:r>
            <a:r>
              <a:rPr sz="2800" spc="-10" dirty="0">
                <a:latin typeface="Times New Roman"/>
                <a:cs typeface="Times New Roman"/>
              </a:rPr>
              <a:t>.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ss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pr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sik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GU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ini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.s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ing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355600" marR="233045" indent="-342900">
              <a:lnSpc>
                <a:spcPct val="100000"/>
              </a:lnSpc>
            </a:pP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lu</a:t>
            </a:r>
            <a:r>
              <a:rPr sz="2800" spc="-2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ing,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itur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GU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didukun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y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dis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but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ng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bst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ac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Wi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ndo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oolkit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AW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endParaRPr sz="2800" dirty="0">
              <a:latin typeface="Times New Roman"/>
              <a:cs typeface="Times New Roman"/>
            </a:endParaRPr>
          </a:p>
          <a:p>
            <a:pPr marL="355600" marR="360680">
              <a:lnSpc>
                <a:spcPct val="100000"/>
              </a:lnSpc>
            </a:pP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WT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ini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rup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libr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-10" dirty="0">
                <a:latin typeface="Times New Roman"/>
                <a:cs typeface="Times New Roman"/>
              </a:rPr>
              <a:t> y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li dip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rk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, n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Su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k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ko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sik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nggun</a:t>
            </a:r>
            <a:r>
              <a:rPr sz="2800" spc="-25" dirty="0">
                <a:latin typeface="Times New Roman"/>
                <a:cs typeface="Times New Roman"/>
              </a:rPr>
              <a:t>aa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ko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pon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GU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 </a:t>
            </a:r>
            <a:r>
              <a:rPr sz="2800" spc="-30" dirty="0">
                <a:latin typeface="Times New Roman"/>
                <a:cs typeface="Times New Roman"/>
              </a:rPr>
              <a:t>AW</a:t>
            </a:r>
            <a:r>
              <a:rPr sz="2800" spc="-25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9040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tomi</a:t>
            </a:r>
            <a:r>
              <a:rPr dirty="0"/>
              <a:t>c C</a:t>
            </a:r>
            <a:r>
              <a:rPr spc="-5" dirty="0"/>
              <a:t>omponen</a:t>
            </a:r>
            <a:r>
              <a:rPr dirty="0"/>
              <a:t>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4664" y="2175152"/>
            <a:ext cx="6535420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  <a:tab pos="2257425" algn="l"/>
                <a:tab pos="2955290" algn="l"/>
                <a:tab pos="3707765" algn="l"/>
                <a:tab pos="5408930" algn="l"/>
              </a:tabLst>
            </a:pPr>
            <a:r>
              <a:rPr sz="3200" spc="-5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10" dirty="0">
                <a:latin typeface="Times New Roman"/>
                <a:cs typeface="Times New Roman"/>
              </a:rPr>
              <a:t>u</a:t>
            </a:r>
            <a:r>
              <a:rPr sz="3200" spc="5" dirty="0">
                <a:latin typeface="Times New Roman"/>
                <a:cs typeface="Times New Roman"/>
              </a:rPr>
              <a:t>pa</a:t>
            </a:r>
            <a:r>
              <a:rPr sz="3200" spc="-10" dirty="0">
                <a:latin typeface="Times New Roman"/>
                <a:cs typeface="Times New Roman"/>
              </a:rPr>
              <a:t>k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		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ko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po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om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n m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ili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i	f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un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si	s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pe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k	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0434" y="2175152"/>
            <a:ext cx="81597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an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13759" y="2662832"/>
            <a:ext cx="165100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10" dirty="0">
                <a:latin typeface="Times New Roman"/>
                <a:cs typeface="Times New Roman"/>
              </a:rPr>
              <a:t>e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10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ma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7565" y="3150513"/>
            <a:ext cx="3182620" cy="34785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1701164" algn="l"/>
              </a:tabLst>
            </a:pP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ak</a:t>
            </a:r>
            <a:r>
              <a:rPr sz="3200" dirty="0">
                <a:latin typeface="Times New Roman"/>
                <a:cs typeface="Times New Roman"/>
              </a:rPr>
              <a:t>si	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ng</a:t>
            </a:r>
            <a:r>
              <a:rPr sz="3200" spc="-15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g s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guna</a:t>
            </a:r>
            <a:r>
              <a:rPr sz="3200" spc="-10" dirty="0">
                <a:latin typeface="Times New Roman"/>
                <a:cs typeface="Times New Roman"/>
              </a:rPr>
              <a:t>k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:</a:t>
            </a:r>
            <a:endParaRPr sz="3200">
              <a:latin typeface="Times New Roman"/>
              <a:cs typeface="Times New Roman"/>
            </a:endParaRPr>
          </a:p>
          <a:p>
            <a:pPr marL="413384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414020" algn="l"/>
              </a:tabLst>
            </a:pP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La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endParaRPr sz="2800">
              <a:latin typeface="Times New Roman"/>
              <a:cs typeface="Times New Roman"/>
            </a:endParaRPr>
          </a:p>
          <a:p>
            <a:pPr marL="413384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414020" algn="l"/>
              </a:tabLst>
            </a:pP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Te</a:t>
            </a:r>
            <a:r>
              <a:rPr sz="2800" spc="-10" dirty="0">
                <a:latin typeface="Times New Roman"/>
                <a:cs typeface="Times New Roman"/>
              </a:rPr>
              <a:t>xt</a:t>
            </a:r>
            <a:r>
              <a:rPr sz="2800" spc="-1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ld</a:t>
            </a:r>
            <a:endParaRPr sz="2800">
              <a:latin typeface="Times New Roman"/>
              <a:cs typeface="Times New Roman"/>
            </a:endParaRPr>
          </a:p>
          <a:p>
            <a:pPr marL="413384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414020" algn="l"/>
              </a:tabLst>
            </a:pP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utto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  <a:p>
            <a:pPr marL="413384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414020" algn="l"/>
              </a:tabLst>
            </a:pP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Te</a:t>
            </a:r>
            <a:r>
              <a:rPr sz="2800" spc="-10" dirty="0">
                <a:latin typeface="Times New Roman"/>
                <a:cs typeface="Times New Roman"/>
              </a:rPr>
              <a:t>xt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413384" indent="-286385">
              <a:lnSpc>
                <a:spcPct val="100000"/>
              </a:lnSpc>
              <a:spcBef>
                <a:spcPts val="670"/>
              </a:spcBef>
              <a:buFont typeface="Times New Roman"/>
              <a:buChar char="–"/>
              <a:tabLst>
                <a:tab pos="414020" algn="l"/>
              </a:tabLst>
            </a:pPr>
            <a:r>
              <a:rPr sz="2800" spc="-15" dirty="0">
                <a:latin typeface="Times New Roman"/>
                <a:cs typeface="Times New Roman"/>
              </a:rPr>
              <a:t>JS</a:t>
            </a:r>
            <a:r>
              <a:rPr sz="2800" spc="-10" dirty="0">
                <a:latin typeface="Times New Roman"/>
                <a:cs typeface="Times New Roman"/>
              </a:rPr>
              <a:t>pinn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sb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1809" y="3150513"/>
            <a:ext cx="320865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1544" algn="l"/>
                <a:tab pos="1999614" algn="l"/>
              </a:tabLst>
            </a:pP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ri	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dirty="0">
                <a:latin typeface="Times New Roman"/>
                <a:cs typeface="Times New Roman"/>
              </a:rPr>
              <a:t>.	</a:t>
            </a:r>
            <a:r>
              <a:rPr sz="3200" spc="-15" dirty="0">
                <a:latin typeface="Times New Roman"/>
                <a:cs typeface="Times New Roman"/>
              </a:rPr>
              <a:t>C</a:t>
            </a:r>
            <a:r>
              <a:rPr sz="3200" spc="-10" dirty="0">
                <a:latin typeface="Times New Roman"/>
                <a:cs typeface="Times New Roman"/>
              </a:rPr>
              <a:t>o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-10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h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1960" y="3150513"/>
            <a:ext cx="814069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Times New Roman"/>
                <a:cs typeface="Times New Roman"/>
              </a:rPr>
              <a:t>yan</a:t>
            </a:r>
            <a:r>
              <a:rPr sz="3200" dirty="0">
                <a:latin typeface="Times New Roman"/>
                <a:cs typeface="Times New Roman"/>
              </a:rPr>
              <a:t>g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1059" y="1080086"/>
            <a:ext cx="1796414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5" dirty="0">
                <a:latin typeface="Arial"/>
                <a:cs typeface="Arial"/>
              </a:rPr>
              <a:t>JLabe</a:t>
            </a:r>
            <a:r>
              <a:rPr sz="4400" b="1" dirty="0">
                <a:latin typeface="Arial"/>
                <a:cs typeface="Arial"/>
              </a:rPr>
              <a:t>l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1841" y="2127719"/>
            <a:ext cx="769429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label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digunakan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untuk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pilkan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asi, in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asi yang dita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pilkan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berupa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teks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string.</a:t>
            </a:r>
          </a:p>
        </p:txBody>
      </p:sp>
      <p:sp>
        <p:nvSpPr>
          <p:cNvPr id="4" name="object 4"/>
          <p:cNvSpPr/>
          <p:nvPr/>
        </p:nvSpPr>
        <p:spPr>
          <a:xfrm>
            <a:off x="1198631" y="3117403"/>
            <a:ext cx="3899916" cy="1592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9488" y="3147108"/>
            <a:ext cx="3180588" cy="1601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2117" y="1217675"/>
            <a:ext cx="8218932" cy="4963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2013" y="4972811"/>
            <a:ext cx="8289290" cy="205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0190">
              <a:lnSpc>
                <a:spcPct val="100000"/>
              </a:lnSpc>
              <a:tabLst>
                <a:tab pos="8130540" algn="r"/>
              </a:tabLst>
            </a:pP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og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ri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</a:t>
            </a:r>
            <a:r>
              <a:rPr sz="1400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k 	</a:t>
            </a:r>
            <a:r>
              <a:rPr sz="1400" spc="-5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2013" y="854963"/>
            <a:ext cx="8289035" cy="6173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2013" y="714755"/>
            <a:ext cx="8435340" cy="6106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4110">
              <a:lnSpc>
                <a:spcPct val="100000"/>
              </a:lnSpc>
            </a:pPr>
            <a:r>
              <a:rPr spc="-5" dirty="0"/>
              <a:t>JTextFiel</a:t>
            </a:r>
            <a:r>
              <a:rPr dirty="0"/>
              <a:t>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4664" y="2166194"/>
            <a:ext cx="7955280" cy="213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J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ext</a:t>
            </a:r>
            <a:r>
              <a:rPr sz="2400" spc="-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ield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ber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ungsi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untuk 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pilkan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aupun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sebagai inputan,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berbeda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dengan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</a:t>
            </a:r>
            <a:r>
              <a:rPr sz="2400" spc="-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abel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yang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ber</a:t>
            </a: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ungsi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hanya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sebagai output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atau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ena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pilkan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sebuah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nilai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/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teks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string,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ext</a:t>
            </a:r>
            <a:r>
              <a:rPr sz="2400" spc="-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ield selain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dapat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digunakan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sebagai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output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dapat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juga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digunakan sebagai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inputan.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ilai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yang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asukkan pada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</a:t>
            </a:r>
            <a:r>
              <a:rPr sz="2400" spc="-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ext</a:t>
            </a:r>
            <a:r>
              <a:rPr sz="2400" spc="-5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ield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akan direpresen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kan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sebagai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teks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tring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3745" y="4745735"/>
            <a:ext cx="4764024" cy="1472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1759" y="4459223"/>
            <a:ext cx="2209800" cy="2458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4933" y="1432560"/>
            <a:ext cx="6922008" cy="4869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337" y="5038344"/>
            <a:ext cx="7786370" cy="205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6512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og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ri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</a:t>
            </a:r>
            <a:r>
              <a:rPr sz="1400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7337" y="929639"/>
            <a:ext cx="7786115" cy="6161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54340" y="1799844"/>
            <a:ext cx="1286510" cy="376555"/>
          </a:xfrm>
          <a:custGeom>
            <a:avLst/>
            <a:gdLst/>
            <a:ahLst/>
            <a:cxnLst/>
            <a:rect l="l" t="t" r="r" b="b"/>
            <a:pathLst>
              <a:path w="1286509" h="376555">
                <a:moveTo>
                  <a:pt x="0" y="376427"/>
                </a:moveTo>
                <a:lnTo>
                  <a:pt x="1286255" y="376427"/>
                </a:lnTo>
                <a:lnTo>
                  <a:pt x="1286255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9767" y="1795272"/>
            <a:ext cx="1295400" cy="386080"/>
          </a:xfrm>
          <a:custGeom>
            <a:avLst/>
            <a:gdLst/>
            <a:ahLst/>
            <a:cxnLst/>
            <a:rect l="l" t="t" r="r" b="b"/>
            <a:pathLst>
              <a:path w="1295400" h="386080">
                <a:moveTo>
                  <a:pt x="1295399" y="0"/>
                </a:moveTo>
                <a:lnTo>
                  <a:pt x="0" y="0"/>
                </a:lnTo>
                <a:lnTo>
                  <a:pt x="0" y="385571"/>
                </a:lnTo>
                <a:lnTo>
                  <a:pt x="1295399" y="385571"/>
                </a:lnTo>
                <a:lnTo>
                  <a:pt x="1295399" y="380999"/>
                </a:lnTo>
                <a:lnTo>
                  <a:pt x="9143" y="380999"/>
                </a:lnTo>
                <a:lnTo>
                  <a:pt x="4571" y="374903"/>
                </a:lnTo>
                <a:lnTo>
                  <a:pt x="9143" y="374903"/>
                </a:lnTo>
                <a:lnTo>
                  <a:pt x="9143" y="9143"/>
                </a:lnTo>
                <a:lnTo>
                  <a:pt x="4571" y="9143"/>
                </a:lnTo>
                <a:lnTo>
                  <a:pt x="9143" y="4571"/>
                </a:lnTo>
                <a:lnTo>
                  <a:pt x="1295399" y="4571"/>
                </a:lnTo>
                <a:lnTo>
                  <a:pt x="1295399" y="0"/>
                </a:lnTo>
                <a:close/>
              </a:path>
              <a:path w="1295400" h="386080">
                <a:moveTo>
                  <a:pt x="9143" y="374903"/>
                </a:moveTo>
                <a:lnTo>
                  <a:pt x="4571" y="374903"/>
                </a:lnTo>
                <a:lnTo>
                  <a:pt x="9143" y="380999"/>
                </a:lnTo>
                <a:lnTo>
                  <a:pt x="9143" y="374903"/>
                </a:lnTo>
                <a:close/>
              </a:path>
              <a:path w="1295400" h="386080">
                <a:moveTo>
                  <a:pt x="1284731" y="374903"/>
                </a:moveTo>
                <a:lnTo>
                  <a:pt x="9143" y="374903"/>
                </a:lnTo>
                <a:lnTo>
                  <a:pt x="9143" y="380999"/>
                </a:lnTo>
                <a:lnTo>
                  <a:pt x="1284731" y="380999"/>
                </a:lnTo>
                <a:lnTo>
                  <a:pt x="1284731" y="374903"/>
                </a:lnTo>
                <a:close/>
              </a:path>
              <a:path w="1295400" h="386080">
                <a:moveTo>
                  <a:pt x="1284731" y="4571"/>
                </a:moveTo>
                <a:lnTo>
                  <a:pt x="1284731" y="380999"/>
                </a:lnTo>
                <a:lnTo>
                  <a:pt x="1290827" y="374903"/>
                </a:lnTo>
                <a:lnTo>
                  <a:pt x="1295399" y="374903"/>
                </a:lnTo>
                <a:lnTo>
                  <a:pt x="1295399" y="9143"/>
                </a:lnTo>
                <a:lnTo>
                  <a:pt x="1290827" y="9143"/>
                </a:lnTo>
                <a:lnTo>
                  <a:pt x="1284731" y="4571"/>
                </a:lnTo>
                <a:close/>
              </a:path>
              <a:path w="1295400" h="386080">
                <a:moveTo>
                  <a:pt x="1295399" y="374903"/>
                </a:moveTo>
                <a:lnTo>
                  <a:pt x="1290827" y="374903"/>
                </a:lnTo>
                <a:lnTo>
                  <a:pt x="1284731" y="380999"/>
                </a:lnTo>
                <a:lnTo>
                  <a:pt x="1295399" y="380999"/>
                </a:lnTo>
                <a:lnTo>
                  <a:pt x="1295399" y="374903"/>
                </a:lnTo>
                <a:close/>
              </a:path>
              <a:path w="1295400" h="386080">
                <a:moveTo>
                  <a:pt x="9143" y="4571"/>
                </a:moveTo>
                <a:lnTo>
                  <a:pt x="4571" y="9143"/>
                </a:lnTo>
                <a:lnTo>
                  <a:pt x="9143" y="9143"/>
                </a:lnTo>
                <a:lnTo>
                  <a:pt x="9143" y="4571"/>
                </a:lnTo>
                <a:close/>
              </a:path>
              <a:path w="1295400" h="386080">
                <a:moveTo>
                  <a:pt x="1284731" y="4571"/>
                </a:moveTo>
                <a:lnTo>
                  <a:pt x="9143" y="4571"/>
                </a:lnTo>
                <a:lnTo>
                  <a:pt x="9143" y="9143"/>
                </a:lnTo>
                <a:lnTo>
                  <a:pt x="1284731" y="9143"/>
                </a:lnTo>
                <a:lnTo>
                  <a:pt x="1284731" y="4571"/>
                </a:lnTo>
                <a:close/>
              </a:path>
              <a:path w="1295400" h="386080">
                <a:moveTo>
                  <a:pt x="1295399" y="4571"/>
                </a:moveTo>
                <a:lnTo>
                  <a:pt x="1284731" y="4571"/>
                </a:lnTo>
                <a:lnTo>
                  <a:pt x="1290827" y="9143"/>
                </a:lnTo>
                <a:lnTo>
                  <a:pt x="1295399" y="9143"/>
                </a:lnTo>
                <a:lnTo>
                  <a:pt x="1295399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33086" y="1856202"/>
            <a:ext cx="112014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Di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H</a:t>
            </a:r>
            <a:r>
              <a:rPr sz="1800" spc="-15" dirty="0">
                <a:latin typeface="Courier New"/>
                <a:cs typeface="Courier New"/>
              </a:rPr>
              <a:t>a</a:t>
            </a:r>
            <a:r>
              <a:rPr sz="1800" dirty="0">
                <a:latin typeface="Courier New"/>
                <a:cs typeface="Courier New"/>
              </a:rPr>
              <a:t>pus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45607" y="1836420"/>
            <a:ext cx="2809240" cy="186055"/>
          </a:xfrm>
          <a:custGeom>
            <a:avLst/>
            <a:gdLst/>
            <a:ahLst/>
            <a:cxnLst/>
            <a:rect l="l" t="t" r="r" b="b"/>
            <a:pathLst>
              <a:path w="2809240" h="186055">
                <a:moveTo>
                  <a:pt x="76418" y="32637"/>
                </a:moveTo>
                <a:lnTo>
                  <a:pt x="75931" y="44811"/>
                </a:lnTo>
                <a:lnTo>
                  <a:pt x="2808731" y="185927"/>
                </a:lnTo>
                <a:lnTo>
                  <a:pt x="2808731" y="172211"/>
                </a:lnTo>
                <a:lnTo>
                  <a:pt x="76418" y="32637"/>
                </a:lnTo>
                <a:close/>
              </a:path>
              <a:path w="2809240" h="186055">
                <a:moveTo>
                  <a:pt x="77723" y="0"/>
                </a:moveTo>
                <a:lnTo>
                  <a:pt x="0" y="35051"/>
                </a:lnTo>
                <a:lnTo>
                  <a:pt x="74675" y="76199"/>
                </a:lnTo>
                <a:lnTo>
                  <a:pt x="75931" y="44811"/>
                </a:lnTo>
                <a:lnTo>
                  <a:pt x="64007" y="44195"/>
                </a:lnTo>
                <a:lnTo>
                  <a:pt x="64007" y="32003"/>
                </a:lnTo>
                <a:lnTo>
                  <a:pt x="76443" y="32003"/>
                </a:lnTo>
                <a:lnTo>
                  <a:pt x="77723" y="0"/>
                </a:lnTo>
                <a:close/>
              </a:path>
              <a:path w="2809240" h="186055">
                <a:moveTo>
                  <a:pt x="64007" y="32003"/>
                </a:moveTo>
                <a:lnTo>
                  <a:pt x="64007" y="44195"/>
                </a:lnTo>
                <a:lnTo>
                  <a:pt x="75931" y="44811"/>
                </a:lnTo>
                <a:lnTo>
                  <a:pt x="76418" y="32637"/>
                </a:lnTo>
                <a:lnTo>
                  <a:pt x="64007" y="32003"/>
                </a:lnTo>
                <a:close/>
              </a:path>
              <a:path w="2809240" h="186055">
                <a:moveTo>
                  <a:pt x="76443" y="32003"/>
                </a:moveTo>
                <a:lnTo>
                  <a:pt x="64007" y="32003"/>
                </a:lnTo>
                <a:lnTo>
                  <a:pt x="76418" y="32637"/>
                </a:lnTo>
                <a:lnTo>
                  <a:pt x="76443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85815" y="4242815"/>
            <a:ext cx="4041647" cy="2453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</a:t>
            </a:r>
            <a:r>
              <a:rPr spc="-5" dirty="0"/>
              <a:t>enggant</a:t>
            </a:r>
            <a:r>
              <a:rPr dirty="0"/>
              <a:t>i</a:t>
            </a:r>
            <a:r>
              <a:rPr spc="-15" dirty="0"/>
              <a:t> </a:t>
            </a:r>
            <a:r>
              <a:rPr dirty="0"/>
              <a:t>N</a:t>
            </a:r>
            <a:r>
              <a:rPr spc="-5" dirty="0"/>
              <a:t>am</a:t>
            </a:r>
            <a:r>
              <a:rPr dirty="0"/>
              <a:t>a K</a:t>
            </a:r>
            <a:r>
              <a:rPr spc="-5" dirty="0"/>
              <a:t>ompone</a:t>
            </a:r>
            <a:r>
              <a:rPr dirty="0"/>
              <a:t>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08525" y="2298192"/>
            <a:ext cx="4402836" cy="4203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24600" y="3166872"/>
            <a:ext cx="2717800" cy="1473835"/>
          </a:xfrm>
          <a:custGeom>
            <a:avLst/>
            <a:gdLst/>
            <a:ahLst/>
            <a:cxnLst/>
            <a:rect l="l" t="t" r="r" b="b"/>
            <a:pathLst>
              <a:path w="2717800" h="1473835">
                <a:moveTo>
                  <a:pt x="0" y="1473707"/>
                </a:moveTo>
                <a:lnTo>
                  <a:pt x="2717291" y="1473707"/>
                </a:lnTo>
                <a:lnTo>
                  <a:pt x="2717291" y="0"/>
                </a:lnTo>
                <a:lnTo>
                  <a:pt x="0" y="0"/>
                </a:lnTo>
                <a:lnTo>
                  <a:pt x="0" y="1473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20027" y="3160776"/>
            <a:ext cx="2726690" cy="1484630"/>
          </a:xfrm>
          <a:custGeom>
            <a:avLst/>
            <a:gdLst/>
            <a:ahLst/>
            <a:cxnLst/>
            <a:rect l="l" t="t" r="r" b="b"/>
            <a:pathLst>
              <a:path w="2726690" h="1484629">
                <a:moveTo>
                  <a:pt x="2726435" y="0"/>
                </a:moveTo>
                <a:lnTo>
                  <a:pt x="0" y="0"/>
                </a:lnTo>
                <a:lnTo>
                  <a:pt x="0" y="1484375"/>
                </a:lnTo>
                <a:lnTo>
                  <a:pt x="2726435" y="1484375"/>
                </a:lnTo>
                <a:lnTo>
                  <a:pt x="2726435" y="1479803"/>
                </a:lnTo>
                <a:lnTo>
                  <a:pt x="10667" y="1479803"/>
                </a:lnTo>
                <a:lnTo>
                  <a:pt x="4571" y="1475231"/>
                </a:lnTo>
                <a:lnTo>
                  <a:pt x="10667" y="1475231"/>
                </a:lnTo>
                <a:lnTo>
                  <a:pt x="10667" y="10667"/>
                </a:lnTo>
                <a:lnTo>
                  <a:pt x="4571" y="10667"/>
                </a:lnTo>
                <a:lnTo>
                  <a:pt x="10667" y="6095"/>
                </a:lnTo>
                <a:lnTo>
                  <a:pt x="2726435" y="6095"/>
                </a:lnTo>
                <a:lnTo>
                  <a:pt x="2726435" y="0"/>
                </a:lnTo>
                <a:close/>
              </a:path>
              <a:path w="2726690" h="1484629">
                <a:moveTo>
                  <a:pt x="10667" y="1475231"/>
                </a:moveTo>
                <a:lnTo>
                  <a:pt x="4571" y="1475231"/>
                </a:lnTo>
                <a:lnTo>
                  <a:pt x="10667" y="1479803"/>
                </a:lnTo>
                <a:lnTo>
                  <a:pt x="10667" y="1475231"/>
                </a:lnTo>
                <a:close/>
              </a:path>
              <a:path w="2726690" h="1484629">
                <a:moveTo>
                  <a:pt x="2717291" y="1475231"/>
                </a:moveTo>
                <a:lnTo>
                  <a:pt x="10667" y="1475231"/>
                </a:lnTo>
                <a:lnTo>
                  <a:pt x="10667" y="1479803"/>
                </a:lnTo>
                <a:lnTo>
                  <a:pt x="2717291" y="1479803"/>
                </a:lnTo>
                <a:lnTo>
                  <a:pt x="2717291" y="1475231"/>
                </a:lnTo>
                <a:close/>
              </a:path>
              <a:path w="2726690" h="1484629">
                <a:moveTo>
                  <a:pt x="2717291" y="6095"/>
                </a:moveTo>
                <a:lnTo>
                  <a:pt x="2717291" y="1479803"/>
                </a:lnTo>
                <a:lnTo>
                  <a:pt x="2721863" y="1475231"/>
                </a:lnTo>
                <a:lnTo>
                  <a:pt x="2726435" y="1475231"/>
                </a:lnTo>
                <a:lnTo>
                  <a:pt x="2726435" y="10667"/>
                </a:lnTo>
                <a:lnTo>
                  <a:pt x="2721863" y="10667"/>
                </a:lnTo>
                <a:lnTo>
                  <a:pt x="2717291" y="6095"/>
                </a:lnTo>
                <a:close/>
              </a:path>
              <a:path w="2726690" h="1484629">
                <a:moveTo>
                  <a:pt x="2726435" y="1475231"/>
                </a:moveTo>
                <a:lnTo>
                  <a:pt x="2721863" y="1475231"/>
                </a:lnTo>
                <a:lnTo>
                  <a:pt x="2717291" y="1479803"/>
                </a:lnTo>
                <a:lnTo>
                  <a:pt x="2726435" y="1479803"/>
                </a:lnTo>
                <a:lnTo>
                  <a:pt x="2726435" y="1475231"/>
                </a:lnTo>
                <a:close/>
              </a:path>
              <a:path w="2726690" h="1484629">
                <a:moveTo>
                  <a:pt x="10667" y="6095"/>
                </a:moveTo>
                <a:lnTo>
                  <a:pt x="4571" y="10667"/>
                </a:lnTo>
                <a:lnTo>
                  <a:pt x="10667" y="10667"/>
                </a:lnTo>
                <a:lnTo>
                  <a:pt x="10667" y="6095"/>
                </a:lnTo>
                <a:close/>
              </a:path>
              <a:path w="2726690" h="1484629">
                <a:moveTo>
                  <a:pt x="2717291" y="6095"/>
                </a:moveTo>
                <a:lnTo>
                  <a:pt x="10667" y="6095"/>
                </a:lnTo>
                <a:lnTo>
                  <a:pt x="10667" y="10667"/>
                </a:lnTo>
                <a:lnTo>
                  <a:pt x="2717291" y="10667"/>
                </a:lnTo>
                <a:lnTo>
                  <a:pt x="2717291" y="6095"/>
                </a:lnTo>
                <a:close/>
              </a:path>
              <a:path w="2726690" h="1484629">
                <a:moveTo>
                  <a:pt x="2726435" y="6095"/>
                </a:moveTo>
                <a:lnTo>
                  <a:pt x="2717291" y="6095"/>
                </a:lnTo>
                <a:lnTo>
                  <a:pt x="2721863" y="10667"/>
                </a:lnTo>
                <a:lnTo>
                  <a:pt x="2726435" y="10667"/>
                </a:lnTo>
                <a:lnTo>
                  <a:pt x="2726435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04869" y="3223231"/>
            <a:ext cx="2346960" cy="135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69644" algn="l"/>
              </a:tabLst>
            </a:pPr>
            <a:r>
              <a:rPr sz="1800" dirty="0">
                <a:latin typeface="Courier New"/>
                <a:cs typeface="Courier New"/>
              </a:rPr>
              <a:t>Kl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dirty="0">
                <a:latin typeface="Courier New"/>
                <a:cs typeface="Courier New"/>
              </a:rPr>
              <a:t>k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ka</a:t>
            </a:r>
            <a:r>
              <a:rPr sz="1800" spc="-15" dirty="0">
                <a:latin typeface="Courier New"/>
                <a:cs typeface="Courier New"/>
              </a:rPr>
              <a:t>n</a:t>
            </a:r>
            <a:r>
              <a:rPr sz="1800" dirty="0">
                <a:latin typeface="Courier New"/>
                <a:cs typeface="Courier New"/>
              </a:rPr>
              <a:t>an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pa</a:t>
            </a:r>
            <a:r>
              <a:rPr sz="1800" spc="-15" dirty="0">
                <a:latin typeface="Courier New"/>
                <a:cs typeface="Courier New"/>
              </a:rPr>
              <a:t>d</a:t>
            </a:r>
            <a:r>
              <a:rPr sz="1800" dirty="0">
                <a:latin typeface="Courier New"/>
                <a:cs typeface="Courier New"/>
              </a:rPr>
              <a:t>a ko</a:t>
            </a:r>
            <a:r>
              <a:rPr sz="1800" spc="-15" dirty="0">
                <a:latin typeface="Courier New"/>
                <a:cs typeface="Courier New"/>
              </a:rPr>
              <a:t>m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ne</a:t>
            </a:r>
            <a:r>
              <a:rPr sz="1800" spc="-15" dirty="0">
                <a:latin typeface="Courier New"/>
                <a:cs typeface="Courier New"/>
              </a:rPr>
              <a:t>n</a:t>
            </a:r>
            <a:r>
              <a:rPr sz="1800" dirty="0">
                <a:latin typeface="Courier New"/>
                <a:cs typeface="Courier New"/>
              </a:rPr>
              <a:t>, se</a:t>
            </a:r>
            <a:r>
              <a:rPr sz="1800" spc="-15" dirty="0">
                <a:latin typeface="Courier New"/>
                <a:cs typeface="Courier New"/>
              </a:rPr>
              <a:t>l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15" dirty="0">
                <a:latin typeface="Courier New"/>
                <a:cs typeface="Courier New"/>
              </a:rPr>
              <a:t>n</a:t>
            </a:r>
            <a:r>
              <a:rPr sz="1800" dirty="0">
                <a:latin typeface="Courier New"/>
                <a:cs typeface="Courier New"/>
              </a:rPr>
              <a:t>ju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dirty="0">
                <a:latin typeface="Courier New"/>
                <a:cs typeface="Courier New"/>
              </a:rPr>
              <a:t>n</a:t>
            </a:r>
            <a:r>
              <a:rPr sz="1800" spc="-15" dirty="0">
                <a:latin typeface="Courier New"/>
                <a:cs typeface="Courier New"/>
              </a:rPr>
              <a:t>y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dirty="0">
                <a:latin typeface="Courier New"/>
                <a:cs typeface="Courier New"/>
              </a:rPr>
              <a:t>l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dirty="0">
                <a:latin typeface="Courier New"/>
                <a:cs typeface="Courier New"/>
              </a:rPr>
              <a:t>h </a:t>
            </a:r>
            <a:r>
              <a:rPr sz="1800" b="1" i="1" dirty="0">
                <a:latin typeface="Courier New"/>
                <a:cs typeface="Courier New"/>
              </a:rPr>
              <a:t>Ch</a:t>
            </a:r>
            <a:r>
              <a:rPr sz="1800" b="1" i="1" spc="-15" dirty="0">
                <a:latin typeface="Courier New"/>
                <a:cs typeface="Courier New"/>
              </a:rPr>
              <a:t>a</a:t>
            </a:r>
            <a:r>
              <a:rPr sz="1800" b="1" i="1" dirty="0">
                <a:latin typeface="Courier New"/>
                <a:cs typeface="Courier New"/>
              </a:rPr>
              <a:t>n</a:t>
            </a:r>
            <a:r>
              <a:rPr sz="1800" b="1" i="1" spc="-15" dirty="0">
                <a:latin typeface="Courier New"/>
                <a:cs typeface="Courier New"/>
              </a:rPr>
              <a:t>g</a:t>
            </a:r>
            <a:r>
              <a:rPr sz="1800" b="1" i="1" dirty="0">
                <a:latin typeface="Courier New"/>
                <a:cs typeface="Courier New"/>
              </a:rPr>
              <a:t>e	</a:t>
            </a:r>
            <a:r>
              <a:rPr sz="1800" b="1" i="1" spc="-15" dirty="0">
                <a:latin typeface="Courier New"/>
                <a:cs typeface="Courier New"/>
              </a:rPr>
              <a:t>V</a:t>
            </a:r>
            <a:r>
              <a:rPr sz="1800" b="1" i="1" dirty="0">
                <a:latin typeface="Courier New"/>
                <a:cs typeface="Courier New"/>
              </a:rPr>
              <a:t>a</a:t>
            </a:r>
            <a:r>
              <a:rPr sz="1800" b="1" i="1" spc="-15" dirty="0">
                <a:latin typeface="Courier New"/>
                <a:cs typeface="Courier New"/>
              </a:rPr>
              <a:t>ri</a:t>
            </a:r>
            <a:r>
              <a:rPr sz="1800" b="1" i="1" dirty="0">
                <a:latin typeface="Courier New"/>
                <a:cs typeface="Courier New"/>
              </a:rPr>
              <a:t>ab</a:t>
            </a:r>
            <a:r>
              <a:rPr sz="1800" b="1" i="1" spc="-15" dirty="0">
                <a:latin typeface="Courier New"/>
                <a:cs typeface="Courier New"/>
              </a:rPr>
              <a:t>l</a:t>
            </a:r>
            <a:r>
              <a:rPr sz="1800" b="1" i="1" dirty="0">
                <a:latin typeface="Courier New"/>
                <a:cs typeface="Courier New"/>
              </a:rPr>
              <a:t>e Na</a:t>
            </a:r>
            <a:r>
              <a:rPr sz="1800" b="1" i="1" spc="-15" dirty="0">
                <a:latin typeface="Courier New"/>
                <a:cs typeface="Courier New"/>
              </a:rPr>
              <a:t>m</a:t>
            </a:r>
            <a:r>
              <a:rPr sz="1800" b="1" i="1" dirty="0">
                <a:latin typeface="Courier New"/>
                <a:cs typeface="Courier New"/>
              </a:rPr>
              <a:t>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97907" y="3023616"/>
            <a:ext cx="1729739" cy="868680"/>
          </a:xfrm>
          <a:custGeom>
            <a:avLst/>
            <a:gdLst/>
            <a:ahLst/>
            <a:cxnLst/>
            <a:rect l="l" t="t" r="r" b="b"/>
            <a:pathLst>
              <a:path w="1729739" h="868679">
                <a:moveTo>
                  <a:pt x="71274" y="28779"/>
                </a:moveTo>
                <a:lnTo>
                  <a:pt x="66185" y="39188"/>
                </a:lnTo>
                <a:lnTo>
                  <a:pt x="1725167" y="868679"/>
                </a:lnTo>
                <a:lnTo>
                  <a:pt x="1729739" y="858011"/>
                </a:lnTo>
                <a:lnTo>
                  <a:pt x="71274" y="28779"/>
                </a:lnTo>
                <a:close/>
              </a:path>
              <a:path w="1729739" h="868679">
                <a:moveTo>
                  <a:pt x="85343" y="0"/>
                </a:moveTo>
                <a:lnTo>
                  <a:pt x="0" y="0"/>
                </a:lnTo>
                <a:lnTo>
                  <a:pt x="51815" y="68579"/>
                </a:lnTo>
                <a:lnTo>
                  <a:pt x="66185" y="39188"/>
                </a:lnTo>
                <a:lnTo>
                  <a:pt x="54863" y="33527"/>
                </a:lnTo>
                <a:lnTo>
                  <a:pt x="59435" y="22859"/>
                </a:lnTo>
                <a:lnTo>
                  <a:pt x="74167" y="22859"/>
                </a:lnTo>
                <a:lnTo>
                  <a:pt x="85343" y="0"/>
                </a:lnTo>
                <a:close/>
              </a:path>
              <a:path w="1729739" h="868679">
                <a:moveTo>
                  <a:pt x="59435" y="22859"/>
                </a:moveTo>
                <a:lnTo>
                  <a:pt x="54863" y="33527"/>
                </a:lnTo>
                <a:lnTo>
                  <a:pt x="66185" y="39188"/>
                </a:lnTo>
                <a:lnTo>
                  <a:pt x="71274" y="28779"/>
                </a:lnTo>
                <a:lnTo>
                  <a:pt x="59435" y="22859"/>
                </a:lnTo>
                <a:close/>
              </a:path>
              <a:path w="1729739" h="868679">
                <a:moveTo>
                  <a:pt x="74167" y="22859"/>
                </a:moveTo>
                <a:lnTo>
                  <a:pt x="59435" y="22859"/>
                </a:lnTo>
                <a:lnTo>
                  <a:pt x="71274" y="28779"/>
                </a:lnTo>
                <a:lnTo>
                  <a:pt x="74167" y="22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6833" y="1001267"/>
            <a:ext cx="8214359" cy="5765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6845">
              <a:lnSpc>
                <a:spcPct val="100000"/>
              </a:lnSpc>
            </a:pPr>
            <a:r>
              <a:rPr dirty="0"/>
              <a:t>K</a:t>
            </a:r>
            <a:r>
              <a:rPr spc="-5" dirty="0"/>
              <a:t>ompone</a:t>
            </a:r>
            <a:r>
              <a:rPr dirty="0"/>
              <a:t>n</a:t>
            </a:r>
            <a:r>
              <a:rPr spc="-5" dirty="0"/>
              <a:t> </a:t>
            </a:r>
            <a:r>
              <a:rPr dirty="0"/>
              <a:t>S</a:t>
            </a:r>
            <a:r>
              <a:rPr spc="-10" dirty="0"/>
              <a:t>w</a:t>
            </a:r>
            <a:r>
              <a:rPr spc="-5" dirty="0"/>
              <a:t>in</a:t>
            </a:r>
            <a:r>
              <a:rPr dirty="0"/>
              <a:t>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4664" y="2182847"/>
            <a:ext cx="7753350" cy="3422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2065" indent="-342900">
              <a:lnSpc>
                <a:spcPct val="10000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T</a:t>
            </a:r>
            <a:r>
              <a:rPr sz="3200" b="1" spc="5" dirty="0">
                <a:latin typeface="Times New Roman"/>
                <a:cs typeface="Times New Roman"/>
              </a:rPr>
              <a:t>o</a:t>
            </a:r>
            <a:r>
              <a:rPr sz="3200" b="1" dirty="0">
                <a:latin typeface="Times New Roman"/>
                <a:cs typeface="Times New Roman"/>
              </a:rPr>
              <a:t>p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spc="-5" dirty="0">
                <a:latin typeface="Times New Roman"/>
                <a:cs typeface="Times New Roman"/>
              </a:rPr>
              <a:t>L</a:t>
            </a:r>
            <a:r>
              <a:rPr sz="3200" b="1" spc="5" dirty="0">
                <a:latin typeface="Times New Roman"/>
                <a:cs typeface="Times New Roman"/>
              </a:rPr>
              <a:t>eve</a:t>
            </a:r>
            <a:r>
              <a:rPr sz="3200" b="1" dirty="0">
                <a:latin typeface="Times New Roman"/>
                <a:cs typeface="Times New Roman"/>
              </a:rPr>
              <a:t>l</a:t>
            </a:r>
            <a:r>
              <a:rPr sz="3200" b="1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</a:t>
            </a:r>
            <a:r>
              <a:rPr sz="3200" b="1" spc="5" dirty="0">
                <a:latin typeface="Times New Roman"/>
                <a:cs typeface="Times New Roman"/>
              </a:rPr>
              <a:t>o</a:t>
            </a:r>
            <a:r>
              <a:rPr sz="3200" b="1" spc="-1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t</a:t>
            </a:r>
            <a:r>
              <a:rPr sz="3200" b="1" spc="5" dirty="0">
                <a:latin typeface="Times New Roman"/>
                <a:cs typeface="Times New Roman"/>
              </a:rPr>
              <a:t>a</a:t>
            </a:r>
            <a:r>
              <a:rPr sz="3200" b="1" spc="-5" dirty="0">
                <a:latin typeface="Times New Roman"/>
                <a:cs typeface="Times New Roman"/>
              </a:rPr>
              <a:t>i</a:t>
            </a:r>
            <a:r>
              <a:rPr sz="3200" b="1" spc="-10" dirty="0">
                <a:latin typeface="Times New Roman"/>
                <a:cs typeface="Times New Roman"/>
              </a:rPr>
              <a:t>n</a:t>
            </a:r>
            <a:r>
              <a:rPr sz="3200" b="1" spc="5" dirty="0">
                <a:latin typeface="Times New Roman"/>
                <a:cs typeface="Times New Roman"/>
              </a:rPr>
              <a:t>e</a:t>
            </a:r>
            <a:r>
              <a:rPr sz="3200" b="1" dirty="0">
                <a:latin typeface="Times New Roman"/>
                <a:cs typeface="Times New Roman"/>
              </a:rPr>
              <a:t>r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upa</a:t>
            </a:r>
            <a:r>
              <a:rPr sz="3200" spc="-10" dirty="0">
                <a:latin typeface="Times New Roman"/>
                <a:cs typeface="Times New Roman"/>
              </a:rPr>
              <a:t>k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kon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ne</a:t>
            </a:r>
            <a:r>
              <a:rPr sz="3200" dirty="0">
                <a:latin typeface="Times New Roman"/>
                <a:cs typeface="Times New Roman"/>
              </a:rPr>
              <a:t>r </a:t>
            </a:r>
            <a:r>
              <a:rPr sz="3200" spc="5" dirty="0">
                <a:latin typeface="Times New Roman"/>
                <a:cs typeface="Times New Roman"/>
              </a:rPr>
              <a:t>da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an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ko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po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ny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akka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JF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30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log, 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ppl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76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I</a:t>
            </a:r>
            <a:r>
              <a:rPr sz="3200" b="1" spc="-1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t</a:t>
            </a:r>
            <a:r>
              <a:rPr sz="3200" b="1" spc="5" dirty="0">
                <a:latin typeface="Times New Roman"/>
                <a:cs typeface="Times New Roman"/>
              </a:rPr>
              <a:t>er</a:t>
            </a:r>
            <a:r>
              <a:rPr sz="3200" b="1" spc="-5" dirty="0">
                <a:latin typeface="Times New Roman"/>
                <a:cs typeface="Times New Roman"/>
              </a:rPr>
              <a:t>m</a:t>
            </a:r>
            <a:r>
              <a:rPr sz="3200" b="1" spc="5" dirty="0">
                <a:latin typeface="Times New Roman"/>
                <a:cs typeface="Times New Roman"/>
              </a:rPr>
              <a:t>e</a:t>
            </a:r>
            <a:r>
              <a:rPr sz="3200" b="1" spc="-10" dirty="0">
                <a:latin typeface="Times New Roman"/>
                <a:cs typeface="Times New Roman"/>
              </a:rPr>
              <a:t>d</a:t>
            </a:r>
            <a:r>
              <a:rPr sz="3200" b="1" spc="-5" dirty="0">
                <a:latin typeface="Times New Roman"/>
                <a:cs typeface="Times New Roman"/>
              </a:rPr>
              <a:t>i</a:t>
            </a:r>
            <a:r>
              <a:rPr sz="3200" b="1" spc="5" dirty="0">
                <a:latin typeface="Times New Roman"/>
                <a:cs typeface="Times New Roman"/>
              </a:rPr>
              <a:t>a</a:t>
            </a:r>
            <a:r>
              <a:rPr sz="3200" b="1" dirty="0">
                <a:latin typeface="Times New Roman"/>
                <a:cs typeface="Times New Roman"/>
              </a:rPr>
              <a:t>te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</a:t>
            </a:r>
            <a:r>
              <a:rPr sz="3200" b="1" spc="5" dirty="0">
                <a:latin typeface="Times New Roman"/>
                <a:cs typeface="Times New Roman"/>
              </a:rPr>
              <a:t>o</a:t>
            </a:r>
            <a:r>
              <a:rPr sz="3200" b="1" spc="-10" dirty="0">
                <a:latin typeface="Times New Roman"/>
                <a:cs typeface="Times New Roman"/>
              </a:rPr>
              <a:t>n</a:t>
            </a:r>
            <a:r>
              <a:rPr sz="3200" b="1" dirty="0">
                <a:latin typeface="Times New Roman"/>
                <a:cs typeface="Times New Roman"/>
              </a:rPr>
              <a:t>t</a:t>
            </a:r>
            <a:r>
              <a:rPr sz="3200" b="1" spc="5" dirty="0">
                <a:latin typeface="Times New Roman"/>
                <a:cs typeface="Times New Roman"/>
              </a:rPr>
              <a:t>a</a:t>
            </a:r>
            <a:r>
              <a:rPr sz="3200" b="1" spc="-5" dirty="0">
                <a:latin typeface="Times New Roman"/>
                <a:cs typeface="Times New Roman"/>
              </a:rPr>
              <a:t>i</a:t>
            </a:r>
            <a:r>
              <a:rPr sz="3200" b="1" spc="-10" dirty="0">
                <a:latin typeface="Times New Roman"/>
                <a:cs typeface="Times New Roman"/>
              </a:rPr>
              <a:t>n</a:t>
            </a:r>
            <a:r>
              <a:rPr sz="3200" b="1" spc="5" dirty="0">
                <a:latin typeface="Times New Roman"/>
                <a:cs typeface="Times New Roman"/>
              </a:rPr>
              <a:t>e</a:t>
            </a:r>
            <a:r>
              <a:rPr sz="3200" b="1" dirty="0">
                <a:latin typeface="Times New Roman"/>
                <a:cs typeface="Times New Roman"/>
              </a:rPr>
              <a:t>r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: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kon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ma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an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ko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po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il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akka</a:t>
            </a:r>
            <a:r>
              <a:rPr sz="3200" dirty="0">
                <a:latin typeface="Times New Roman"/>
                <a:cs typeface="Times New Roman"/>
              </a:rPr>
              <a:t>n</a:t>
            </a:r>
            <a:endParaRPr sz="3200">
              <a:latin typeface="Times New Roman"/>
              <a:cs typeface="Times New Roman"/>
            </a:endParaRPr>
          </a:p>
          <a:p>
            <a:pPr marL="756285" marR="544830" lvl="1" indent="-286385">
              <a:lnSpc>
                <a:spcPct val="100000"/>
              </a:lnSpc>
              <a:spcBef>
                <a:spcPts val="675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JP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l, </a:t>
            </a:r>
            <a:r>
              <a:rPr sz="2800" spc="-15" dirty="0">
                <a:latin typeface="Times New Roman"/>
                <a:cs typeface="Times New Roman"/>
              </a:rPr>
              <a:t>JS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oll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, </a:t>
            </a: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Ta</a:t>
            </a:r>
            <a:r>
              <a:rPr sz="2800" spc="-10" dirty="0">
                <a:latin typeface="Times New Roman"/>
                <a:cs typeface="Times New Roman"/>
              </a:rPr>
              <a:t>bb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, </a:t>
            </a: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ool</a:t>
            </a:r>
            <a:r>
              <a:rPr sz="2800" spc="-25" dirty="0">
                <a:latin typeface="Times New Roman"/>
                <a:cs typeface="Times New Roman"/>
              </a:rPr>
              <a:t>Ba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, J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plit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0585">
              <a:lnSpc>
                <a:spcPct val="100000"/>
              </a:lnSpc>
            </a:pPr>
            <a:r>
              <a:rPr spc="-5" dirty="0"/>
              <a:t>J</a:t>
            </a:r>
            <a:r>
              <a:rPr dirty="0"/>
              <a:t>C</a:t>
            </a:r>
            <a:r>
              <a:rPr spc="-5" dirty="0"/>
              <a:t>ombo</a:t>
            </a:r>
            <a:r>
              <a:rPr dirty="0"/>
              <a:t>B</a:t>
            </a:r>
            <a:r>
              <a:rPr spc="-5" dirty="0"/>
              <a:t>o</a:t>
            </a:r>
            <a:r>
              <a:rPr dirty="0"/>
              <a:t>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8140" marR="5080" indent="-342900">
              <a:lnSpc>
                <a:spcPct val="100000"/>
              </a:lnSpc>
            </a:pPr>
            <a:r>
              <a:rPr sz="3200" dirty="0"/>
              <a:t>J</a:t>
            </a:r>
            <a:r>
              <a:rPr sz="3200" spc="-5" dirty="0"/>
              <a:t>C</a:t>
            </a:r>
            <a:r>
              <a:rPr sz="3200" spc="5" dirty="0"/>
              <a:t>o</a:t>
            </a:r>
            <a:r>
              <a:rPr sz="3200" dirty="0"/>
              <a:t>m</a:t>
            </a:r>
            <a:r>
              <a:rPr sz="3200" spc="5" dirty="0"/>
              <a:t>bo</a:t>
            </a:r>
            <a:r>
              <a:rPr sz="3200" spc="-5" dirty="0"/>
              <a:t>B</a:t>
            </a:r>
            <a:r>
              <a:rPr sz="3200" spc="5" dirty="0"/>
              <a:t>o</a:t>
            </a:r>
            <a:r>
              <a:rPr sz="3200" dirty="0"/>
              <a:t>x</a:t>
            </a:r>
            <a:r>
              <a:rPr sz="3200" spc="-40" dirty="0"/>
              <a:t> </a:t>
            </a:r>
            <a:r>
              <a:rPr sz="3200" spc="5" dirty="0"/>
              <a:t>d</a:t>
            </a:r>
            <a:r>
              <a:rPr sz="3200" spc="-5" dirty="0"/>
              <a:t>i</a:t>
            </a:r>
            <a:r>
              <a:rPr sz="3200" spc="5" dirty="0"/>
              <a:t>guna</a:t>
            </a:r>
            <a:r>
              <a:rPr sz="3200" spc="-10" dirty="0"/>
              <a:t>k</a:t>
            </a:r>
            <a:r>
              <a:rPr sz="3200" spc="5" dirty="0"/>
              <a:t>a</a:t>
            </a:r>
            <a:r>
              <a:rPr sz="3200" dirty="0"/>
              <a:t>n</a:t>
            </a:r>
            <a:r>
              <a:rPr sz="3200" spc="-40" dirty="0"/>
              <a:t> </a:t>
            </a:r>
            <a:r>
              <a:rPr sz="3200" spc="5" dirty="0"/>
              <a:t>un</a:t>
            </a:r>
            <a:r>
              <a:rPr sz="3200" spc="-5" dirty="0"/>
              <a:t>t</a:t>
            </a:r>
            <a:r>
              <a:rPr sz="3200" spc="5" dirty="0"/>
              <a:t>u</a:t>
            </a:r>
            <a:r>
              <a:rPr sz="3200" dirty="0"/>
              <a:t>k</a:t>
            </a:r>
            <a:r>
              <a:rPr sz="3200" spc="-30" dirty="0"/>
              <a:t> </a:t>
            </a:r>
            <a:r>
              <a:rPr sz="3200" spc="5" dirty="0"/>
              <a:t>pe</a:t>
            </a:r>
            <a:r>
              <a:rPr sz="3200" dirty="0"/>
              <a:t>m</a:t>
            </a:r>
            <a:r>
              <a:rPr sz="3200" spc="-5" dirty="0"/>
              <a:t>ili</a:t>
            </a:r>
            <a:r>
              <a:rPr sz="3200" spc="5" dirty="0"/>
              <a:t>ha</a:t>
            </a:r>
            <a:r>
              <a:rPr sz="3200" dirty="0"/>
              <a:t>n</a:t>
            </a:r>
            <a:r>
              <a:rPr sz="3200" spc="-40" dirty="0"/>
              <a:t> </a:t>
            </a:r>
            <a:r>
              <a:rPr sz="3200" dirty="0"/>
              <a:t>s</a:t>
            </a:r>
            <a:r>
              <a:rPr sz="3200" spc="5" dirty="0"/>
              <a:t>ua</a:t>
            </a:r>
            <a:r>
              <a:rPr sz="3200" spc="-5" dirty="0"/>
              <a:t>t</a:t>
            </a:r>
            <a:r>
              <a:rPr sz="3200" dirty="0"/>
              <a:t>u </a:t>
            </a:r>
            <a:r>
              <a:rPr sz="3200" spc="5" dirty="0"/>
              <a:t>n</a:t>
            </a:r>
            <a:r>
              <a:rPr sz="3200" spc="-5" dirty="0"/>
              <a:t>il</a:t>
            </a:r>
            <a:r>
              <a:rPr sz="3200" spc="5" dirty="0"/>
              <a:t>a</a:t>
            </a:r>
            <a:r>
              <a:rPr sz="3200" dirty="0"/>
              <a:t>i</a:t>
            </a:r>
            <a:r>
              <a:rPr sz="3200" spc="-15" dirty="0"/>
              <a:t> </a:t>
            </a:r>
            <a:r>
              <a:rPr sz="3200" spc="5" dirty="0"/>
              <a:t>da</a:t>
            </a:r>
            <a:r>
              <a:rPr sz="3200" spc="-5" dirty="0"/>
              <a:t>l</a:t>
            </a:r>
            <a:r>
              <a:rPr sz="3200" spc="5" dirty="0"/>
              <a:t>a</a:t>
            </a:r>
            <a:r>
              <a:rPr sz="3200" dirty="0"/>
              <a:t>m</a:t>
            </a:r>
            <a:r>
              <a:rPr sz="3200" spc="-30" dirty="0"/>
              <a:t> </a:t>
            </a:r>
            <a:r>
              <a:rPr sz="3200" spc="5" dirty="0"/>
              <a:t>ben</a:t>
            </a:r>
            <a:r>
              <a:rPr sz="3200" spc="-5" dirty="0"/>
              <a:t>t</a:t>
            </a:r>
            <a:r>
              <a:rPr sz="3200" spc="5" dirty="0"/>
              <a:t>u</a:t>
            </a:r>
            <a:r>
              <a:rPr sz="3200" dirty="0"/>
              <a:t>k</a:t>
            </a:r>
            <a:r>
              <a:rPr sz="3200" spc="-30" dirty="0"/>
              <a:t> </a:t>
            </a:r>
            <a:r>
              <a:rPr sz="3200" spc="5" dirty="0"/>
              <a:t>d</a:t>
            </a:r>
            <a:r>
              <a:rPr sz="3200" dirty="0"/>
              <a:t>r</a:t>
            </a:r>
            <a:r>
              <a:rPr sz="3200" spc="5" dirty="0"/>
              <a:t>o</a:t>
            </a:r>
            <a:r>
              <a:rPr sz="3200" dirty="0"/>
              <a:t>p</a:t>
            </a:r>
            <a:r>
              <a:rPr sz="3200" spc="-30" dirty="0"/>
              <a:t> </a:t>
            </a:r>
            <a:r>
              <a:rPr sz="3200" spc="5" dirty="0"/>
              <a:t>do</a:t>
            </a:r>
            <a:r>
              <a:rPr sz="3200" dirty="0"/>
              <a:t>wn</a:t>
            </a:r>
            <a:r>
              <a:rPr sz="3200" spc="-15" dirty="0"/>
              <a:t> </a:t>
            </a:r>
            <a:r>
              <a:rPr sz="3200" spc="-5" dirty="0"/>
              <a:t>li</a:t>
            </a:r>
            <a:r>
              <a:rPr sz="3200" dirty="0"/>
              <a:t>s</a:t>
            </a:r>
            <a:r>
              <a:rPr sz="3200" spc="-5" dirty="0"/>
              <a:t>t</a:t>
            </a:r>
            <a:r>
              <a:rPr sz="3200" dirty="0"/>
              <a:t>,</a:t>
            </a:r>
            <a:r>
              <a:rPr sz="3200" spc="-5" dirty="0"/>
              <a:t> </a:t>
            </a:r>
            <a:r>
              <a:rPr sz="3200" spc="5" dirty="0"/>
              <a:t>n</a:t>
            </a:r>
            <a:r>
              <a:rPr sz="3200" spc="-5" dirty="0"/>
              <a:t>il</a:t>
            </a:r>
            <a:r>
              <a:rPr sz="3200" spc="5" dirty="0"/>
              <a:t>a</a:t>
            </a:r>
            <a:r>
              <a:rPr sz="3200" dirty="0"/>
              <a:t>i</a:t>
            </a:r>
            <a:r>
              <a:rPr sz="3200" spc="-15" dirty="0"/>
              <a:t> </a:t>
            </a:r>
            <a:r>
              <a:rPr sz="3200" spc="5" dirty="0"/>
              <a:t>yan</a:t>
            </a:r>
            <a:r>
              <a:rPr sz="3200" dirty="0"/>
              <a:t>g </a:t>
            </a:r>
            <a:r>
              <a:rPr sz="3200" spc="5" dirty="0"/>
              <a:t>d</a:t>
            </a:r>
            <a:r>
              <a:rPr sz="3200" spc="-5" dirty="0"/>
              <a:t>i</a:t>
            </a:r>
            <a:r>
              <a:rPr sz="3200" dirty="0"/>
              <a:t>m</a:t>
            </a:r>
            <a:r>
              <a:rPr sz="3200" spc="5" dirty="0"/>
              <a:t>a</a:t>
            </a:r>
            <a:r>
              <a:rPr sz="3200" dirty="0"/>
              <a:t>s</a:t>
            </a:r>
            <a:r>
              <a:rPr sz="3200" spc="5" dirty="0"/>
              <a:t>ukk</a:t>
            </a:r>
            <a:r>
              <a:rPr sz="3200" spc="-10" dirty="0"/>
              <a:t>a</a:t>
            </a:r>
            <a:r>
              <a:rPr sz="3200" dirty="0"/>
              <a:t>n</a:t>
            </a:r>
            <a:r>
              <a:rPr sz="3200" spc="-40" dirty="0"/>
              <a:t> </a:t>
            </a:r>
            <a:r>
              <a:rPr sz="3200" spc="5" dirty="0"/>
              <a:t>d</a:t>
            </a:r>
            <a:r>
              <a:rPr sz="3200" spc="-5" dirty="0"/>
              <a:t>i</a:t>
            </a:r>
            <a:r>
              <a:rPr sz="3200" spc="5" dirty="0"/>
              <a:t>u</a:t>
            </a:r>
            <a:r>
              <a:rPr sz="3200" dirty="0"/>
              <a:t>r</a:t>
            </a:r>
            <a:r>
              <a:rPr sz="3200" spc="5" dirty="0"/>
              <a:t>u</a:t>
            </a:r>
            <a:r>
              <a:rPr sz="3200" spc="-5" dirty="0"/>
              <a:t>t</a:t>
            </a:r>
            <a:r>
              <a:rPr sz="3200" spc="5" dirty="0"/>
              <a:t>ka</a:t>
            </a:r>
            <a:r>
              <a:rPr sz="3200" dirty="0"/>
              <a:t>n</a:t>
            </a:r>
            <a:r>
              <a:rPr sz="3200" spc="-40" dirty="0"/>
              <a:t> </a:t>
            </a:r>
            <a:r>
              <a:rPr sz="3200" spc="5" dirty="0"/>
              <a:t>be</a:t>
            </a:r>
            <a:r>
              <a:rPr sz="3200" dirty="0"/>
              <a:t>r</a:t>
            </a:r>
            <a:r>
              <a:rPr sz="3200" spc="5" dirty="0"/>
              <a:t>da</a:t>
            </a:r>
            <a:r>
              <a:rPr sz="3200" dirty="0"/>
              <a:t>s</a:t>
            </a:r>
            <a:r>
              <a:rPr sz="3200" spc="5" dirty="0"/>
              <a:t>a</a:t>
            </a:r>
            <a:r>
              <a:rPr sz="3200" dirty="0"/>
              <a:t>r</a:t>
            </a:r>
            <a:r>
              <a:rPr sz="3200" spc="-10" dirty="0"/>
              <a:t>k</a:t>
            </a:r>
            <a:r>
              <a:rPr sz="3200" spc="5" dirty="0"/>
              <a:t>a</a:t>
            </a:r>
            <a:r>
              <a:rPr sz="3200" dirty="0"/>
              <a:t>n</a:t>
            </a:r>
            <a:r>
              <a:rPr sz="3200" spc="-40" dirty="0"/>
              <a:t> </a:t>
            </a:r>
            <a:r>
              <a:rPr sz="3200" spc="-5" dirty="0"/>
              <a:t>it</a:t>
            </a:r>
            <a:r>
              <a:rPr sz="3200" spc="5" dirty="0"/>
              <a:t>e</a:t>
            </a:r>
            <a:r>
              <a:rPr sz="3200" dirty="0"/>
              <a:t>m</a:t>
            </a:r>
            <a:r>
              <a:rPr sz="3200" spc="-5" dirty="0"/>
              <a:t> i</a:t>
            </a:r>
            <a:r>
              <a:rPr sz="3200" spc="5" dirty="0"/>
              <a:t>nde</a:t>
            </a:r>
            <a:r>
              <a:rPr sz="3200" dirty="0"/>
              <a:t>x (</a:t>
            </a:r>
            <a:r>
              <a:rPr sz="3200" spc="5" dirty="0"/>
              <a:t>a</a:t>
            </a:r>
            <a:r>
              <a:rPr sz="3200" dirty="0"/>
              <a:t>rr</a:t>
            </a:r>
            <a:r>
              <a:rPr sz="3200" spc="5" dirty="0"/>
              <a:t>ay</a:t>
            </a:r>
            <a:r>
              <a:rPr sz="3200" dirty="0"/>
              <a:t>)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063745" y="4600955"/>
            <a:ext cx="4544568" cy="1431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8064" y="3951732"/>
            <a:ext cx="2186940" cy="2388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5037" y="1146047"/>
            <a:ext cx="7138415" cy="5076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117" y="3810000"/>
            <a:ext cx="5264150" cy="315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2034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og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ri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</a:t>
            </a:r>
            <a:r>
              <a:rPr sz="1400" dirty="0">
                <a:latin typeface="Arial"/>
                <a:cs typeface="Arial"/>
              </a:rPr>
              <a:t>je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38272" y="854963"/>
            <a:ext cx="1953768" cy="2388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41035" y="784859"/>
            <a:ext cx="4040123" cy="2889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2117" y="3810000"/>
            <a:ext cx="5201412" cy="3086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43327" y="6770008"/>
            <a:ext cx="1149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033" y="826008"/>
            <a:ext cx="8630412" cy="5658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61894" y="1080086"/>
            <a:ext cx="213677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spc="-5" dirty="0">
                <a:latin typeface="Arial"/>
                <a:cs typeface="Arial"/>
              </a:rPr>
              <a:t>J</a:t>
            </a:r>
            <a:r>
              <a:rPr sz="4400" b="1" dirty="0">
                <a:latin typeface="Arial"/>
                <a:cs typeface="Arial"/>
              </a:rPr>
              <a:t>B</a:t>
            </a:r>
            <a:r>
              <a:rPr sz="4400" b="1" spc="-5" dirty="0">
                <a:latin typeface="Arial"/>
                <a:cs typeface="Arial"/>
              </a:rPr>
              <a:t>utto</a:t>
            </a:r>
            <a:r>
              <a:rPr sz="4400" b="1" dirty="0">
                <a:latin typeface="Arial"/>
                <a:cs typeface="Arial"/>
              </a:rPr>
              <a:t>n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079542" y="1983115"/>
            <a:ext cx="7898893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l">
              <a:lnSpc>
                <a:spcPct val="100000"/>
              </a:lnSpc>
            </a:pPr>
            <a:r>
              <a:rPr sz="1800" spc="-25" dirty="0"/>
              <a:t>B</a:t>
            </a:r>
            <a:r>
              <a:rPr sz="1800" spc="-10" dirty="0"/>
              <a:t>utto</a:t>
            </a:r>
            <a:r>
              <a:rPr sz="1800" spc="-15" dirty="0"/>
              <a:t>n</a:t>
            </a:r>
            <a:r>
              <a:rPr sz="1800" spc="-10" dirty="0"/>
              <a:t> </a:t>
            </a:r>
            <a:r>
              <a:rPr sz="1800" spc="-15" dirty="0"/>
              <a:t>s</a:t>
            </a:r>
            <a:r>
              <a:rPr sz="1800" spc="-25" dirty="0"/>
              <a:t>e</a:t>
            </a:r>
            <a:r>
              <a:rPr sz="1800" spc="-5" dirty="0"/>
              <a:t>r</a:t>
            </a:r>
            <a:r>
              <a:rPr sz="1800" spc="-10" dirty="0"/>
              <a:t>in</a:t>
            </a:r>
            <a:r>
              <a:rPr sz="1800" spc="-15" dirty="0"/>
              <a:t>g</a:t>
            </a:r>
            <a:r>
              <a:rPr sz="1800" spc="-10" dirty="0"/>
              <a:t> kita</a:t>
            </a:r>
            <a:r>
              <a:rPr sz="1800" spc="-25" dirty="0"/>
              <a:t> </a:t>
            </a:r>
            <a:r>
              <a:rPr sz="1800" spc="-10" dirty="0"/>
              <a:t>ju</a:t>
            </a:r>
            <a:r>
              <a:rPr sz="1800" spc="-45" dirty="0"/>
              <a:t>m</a:t>
            </a:r>
            <a:r>
              <a:rPr sz="1800" spc="-10" dirty="0"/>
              <a:t>p</a:t>
            </a:r>
            <a:r>
              <a:rPr sz="1800" spc="-25" dirty="0"/>
              <a:t>a</a:t>
            </a:r>
            <a:r>
              <a:rPr sz="1800" spc="-10" dirty="0"/>
              <a:t>i</a:t>
            </a:r>
            <a:r>
              <a:rPr sz="1800" spc="-5" dirty="0"/>
              <a:t> </a:t>
            </a:r>
            <a:r>
              <a:rPr sz="1800" spc="-10" dirty="0"/>
              <a:t>d</a:t>
            </a:r>
            <a:r>
              <a:rPr sz="1800" spc="-25" dirty="0"/>
              <a:t>a</a:t>
            </a:r>
            <a:r>
              <a:rPr sz="1800" spc="-10" dirty="0"/>
              <a:t>l</a:t>
            </a:r>
            <a:r>
              <a:rPr sz="1800" spc="-25" dirty="0"/>
              <a:t>am</a:t>
            </a:r>
            <a:r>
              <a:rPr sz="1800" spc="-10" dirty="0"/>
              <a:t> b</a:t>
            </a:r>
            <a:r>
              <a:rPr sz="1800" spc="-25" dirty="0"/>
              <a:t>e</a:t>
            </a:r>
            <a:r>
              <a:rPr sz="1800" spc="-10" dirty="0"/>
              <a:t>rb</a:t>
            </a:r>
            <a:r>
              <a:rPr sz="1800" spc="-25" dirty="0"/>
              <a:t>a</a:t>
            </a:r>
            <a:r>
              <a:rPr sz="1800" spc="-10" dirty="0"/>
              <a:t>g</a:t>
            </a:r>
            <a:r>
              <a:rPr sz="1800" spc="-25" dirty="0"/>
              <a:t>a</a:t>
            </a:r>
            <a:r>
              <a:rPr sz="1800" spc="-10" dirty="0"/>
              <a:t>i</a:t>
            </a:r>
            <a:r>
              <a:rPr sz="1800" spc="-5" dirty="0"/>
              <a:t> </a:t>
            </a:r>
            <a:r>
              <a:rPr sz="1800" spc="-25" dirty="0"/>
              <a:t>a</a:t>
            </a:r>
            <a:r>
              <a:rPr sz="1800" spc="-10" dirty="0"/>
              <a:t>plik</a:t>
            </a:r>
            <a:r>
              <a:rPr sz="1800" spc="-25" dirty="0"/>
              <a:t>a</a:t>
            </a:r>
            <a:r>
              <a:rPr sz="1800" spc="-10" dirty="0"/>
              <a:t>si b</a:t>
            </a:r>
            <a:r>
              <a:rPr sz="1800" spc="-25" dirty="0"/>
              <a:t>e</a:t>
            </a:r>
            <a:r>
              <a:rPr sz="1800" spc="-10" dirty="0"/>
              <a:t>rb</a:t>
            </a:r>
            <a:r>
              <a:rPr sz="1800" spc="-25" dirty="0"/>
              <a:t>a</a:t>
            </a:r>
            <a:r>
              <a:rPr sz="1800" spc="-10" dirty="0"/>
              <a:t>sis</a:t>
            </a:r>
            <a:r>
              <a:rPr sz="1800" spc="-15" dirty="0"/>
              <a:t> </a:t>
            </a:r>
            <a:r>
              <a:rPr sz="1800" spc="-10" dirty="0"/>
              <a:t>gui,</a:t>
            </a:r>
            <a:r>
              <a:rPr sz="1800" spc="-20" dirty="0"/>
              <a:t> </a:t>
            </a:r>
            <a:r>
              <a:rPr sz="1800" spc="-10" dirty="0"/>
              <a:t>kita </a:t>
            </a:r>
            <a:r>
              <a:rPr sz="1800" spc="-15" dirty="0"/>
              <a:t>s</a:t>
            </a:r>
            <a:r>
              <a:rPr sz="1800" spc="-25" dirty="0"/>
              <a:t>e</a:t>
            </a:r>
            <a:r>
              <a:rPr sz="1800" spc="-5" dirty="0"/>
              <a:t>r</a:t>
            </a:r>
            <a:r>
              <a:rPr sz="1800" spc="-10" dirty="0"/>
              <a:t>in</a:t>
            </a:r>
            <a:r>
              <a:rPr sz="1800" spc="-15" dirty="0"/>
              <a:t>g</a:t>
            </a:r>
            <a:r>
              <a:rPr sz="1800" spc="-10" dirty="0"/>
              <a:t> </a:t>
            </a:r>
            <a:r>
              <a:rPr sz="1800" spc="-45" dirty="0"/>
              <a:t>m</a:t>
            </a:r>
            <a:r>
              <a:rPr sz="1800" spc="-25" dirty="0"/>
              <a:t>e</a:t>
            </a:r>
            <a:r>
              <a:rPr sz="1800" spc="-10" dirty="0"/>
              <a:t>nggun</a:t>
            </a:r>
            <a:r>
              <a:rPr sz="1800" spc="-25" dirty="0"/>
              <a:t>a</a:t>
            </a:r>
            <a:r>
              <a:rPr sz="1800" spc="-10" dirty="0"/>
              <a:t>k</a:t>
            </a:r>
            <a:r>
              <a:rPr sz="1800" spc="-25" dirty="0"/>
              <a:t>a</a:t>
            </a:r>
            <a:r>
              <a:rPr sz="1800" spc="-10" dirty="0"/>
              <a:t>ny</a:t>
            </a:r>
            <a:r>
              <a:rPr sz="1800" spc="-15" dirty="0"/>
              <a:t>a</a:t>
            </a:r>
            <a:r>
              <a:rPr sz="1800" spc="-25" dirty="0"/>
              <a:t> </a:t>
            </a:r>
            <a:r>
              <a:rPr sz="1800" spc="-15" dirty="0"/>
              <a:t>s</a:t>
            </a:r>
            <a:r>
              <a:rPr sz="1800" spc="-25" dirty="0"/>
              <a:t>e</a:t>
            </a:r>
            <a:r>
              <a:rPr sz="1800" spc="-10" dirty="0"/>
              <a:t>b</a:t>
            </a:r>
            <a:r>
              <a:rPr sz="1800" spc="-25" dirty="0"/>
              <a:t>a</a:t>
            </a:r>
            <a:r>
              <a:rPr sz="1800" spc="-10" dirty="0"/>
              <a:t>g</a:t>
            </a:r>
            <a:r>
              <a:rPr sz="1800" spc="-25" dirty="0"/>
              <a:t>a</a:t>
            </a:r>
            <a:r>
              <a:rPr sz="1800" spc="-10" dirty="0"/>
              <a:t>i int</a:t>
            </a:r>
            <a:r>
              <a:rPr sz="1800" spc="-25" dirty="0"/>
              <a:t>e</a:t>
            </a:r>
            <a:r>
              <a:rPr sz="1800" spc="-5" dirty="0"/>
              <a:t>rf</a:t>
            </a:r>
            <a:r>
              <a:rPr sz="1800" spc="-25" dirty="0"/>
              <a:t>ac</a:t>
            </a:r>
            <a:r>
              <a:rPr sz="1800" spc="-15" dirty="0"/>
              <a:t>e</a:t>
            </a:r>
            <a:r>
              <a:rPr sz="1800" spc="-10" dirty="0"/>
              <a:t> untu</a:t>
            </a:r>
            <a:r>
              <a:rPr sz="1800" spc="-15" dirty="0"/>
              <a:t>k</a:t>
            </a:r>
            <a:r>
              <a:rPr sz="1800" spc="-10" dirty="0"/>
              <a:t> </a:t>
            </a:r>
            <a:r>
              <a:rPr sz="1800" spc="-45" dirty="0"/>
              <a:t>m</a:t>
            </a:r>
            <a:r>
              <a:rPr sz="1800" spc="-25" dirty="0"/>
              <a:t>e</a:t>
            </a:r>
            <a:r>
              <a:rPr sz="1800" spc="-10" dirty="0"/>
              <a:t>l</a:t>
            </a:r>
            <a:r>
              <a:rPr sz="1800" spc="-25" dirty="0"/>
              <a:t>a</a:t>
            </a:r>
            <a:r>
              <a:rPr sz="1800" spc="-10" dirty="0"/>
              <a:t>kuk</a:t>
            </a:r>
            <a:r>
              <a:rPr sz="1800" spc="-25" dirty="0"/>
              <a:t>a</a:t>
            </a:r>
            <a:r>
              <a:rPr sz="1800" spc="-15" dirty="0"/>
              <a:t>n</a:t>
            </a:r>
            <a:r>
              <a:rPr sz="1800" dirty="0"/>
              <a:t> </a:t>
            </a:r>
            <a:r>
              <a:rPr sz="1800" spc="-25" dirty="0"/>
              <a:t>e</a:t>
            </a:r>
            <a:r>
              <a:rPr sz="1800" spc="-10" dirty="0"/>
              <a:t>k</a:t>
            </a:r>
            <a:r>
              <a:rPr sz="1800" spc="-15" dirty="0"/>
              <a:t>s</a:t>
            </a:r>
            <a:r>
              <a:rPr sz="1800" spc="-25" dirty="0"/>
              <a:t>e</a:t>
            </a:r>
            <a:r>
              <a:rPr sz="1800" spc="-10" dirty="0"/>
              <a:t>kusi</a:t>
            </a:r>
            <a:r>
              <a:rPr sz="1800" spc="-30" dirty="0"/>
              <a:t> </a:t>
            </a:r>
            <a:r>
              <a:rPr sz="1800" spc="-15" dirty="0"/>
              <a:t>s</a:t>
            </a:r>
            <a:r>
              <a:rPr sz="1800" spc="-10" dirty="0"/>
              <a:t>u</a:t>
            </a:r>
            <a:r>
              <a:rPr sz="1800" spc="-25" dirty="0"/>
              <a:t>a</a:t>
            </a:r>
            <a:r>
              <a:rPr sz="1800" spc="-15" dirty="0"/>
              <a:t>tu</a:t>
            </a:r>
            <a:r>
              <a:rPr sz="1800" spc="-10" dirty="0"/>
              <a:t> p</a:t>
            </a:r>
            <a:r>
              <a:rPr sz="1800" spc="-25" dirty="0"/>
              <a:t>e</a:t>
            </a:r>
            <a:r>
              <a:rPr sz="1800" spc="-5" dirty="0"/>
              <a:t>r</a:t>
            </a:r>
            <a:r>
              <a:rPr sz="1800" spc="-10" dirty="0"/>
              <a:t>int</a:t>
            </a:r>
            <a:r>
              <a:rPr sz="1800" spc="-25" dirty="0"/>
              <a:t>a</a:t>
            </a:r>
            <a:r>
              <a:rPr sz="1800" spc="-15" dirty="0"/>
              <a:t>h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47337" y="3735323"/>
            <a:ext cx="4544568" cy="1543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72328" y="3810000"/>
            <a:ext cx="2674620" cy="2167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0929" y="854963"/>
            <a:ext cx="8758428" cy="5920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36</a:t>
            </a:fld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86868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8620">
              <a:lnSpc>
                <a:spcPct val="100000"/>
              </a:lnSpc>
            </a:pPr>
            <a:r>
              <a:rPr dirty="0"/>
              <a:t>M</a:t>
            </a:r>
            <a:r>
              <a:rPr spc="-5" dirty="0"/>
              <a:t>engena</a:t>
            </a:r>
            <a:r>
              <a:rPr dirty="0"/>
              <a:t>l E</a:t>
            </a:r>
            <a:r>
              <a:rPr spc="-5" dirty="0"/>
              <a:t>ven</a:t>
            </a:r>
            <a:r>
              <a:rPr dirty="0"/>
              <a:t>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05332" y="2289452"/>
            <a:ext cx="1048385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E</a:t>
            </a:r>
            <a:r>
              <a:rPr sz="3200" spc="5" dirty="0">
                <a:latin typeface="Times New Roman"/>
                <a:cs typeface="Times New Roman"/>
              </a:rPr>
              <a:t>v</a:t>
            </a:r>
            <a:r>
              <a:rPr sz="3200" spc="-10" dirty="0">
                <a:latin typeface="Times New Roman"/>
                <a:cs typeface="Times New Roman"/>
              </a:rPr>
              <a:t>e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t</a:t>
            </a:r>
            <a:endParaRPr sz="3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5494" y="2289452"/>
            <a:ext cx="6791959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635">
              <a:lnSpc>
                <a:spcPct val="100000"/>
              </a:lnSpc>
              <a:tabLst>
                <a:tab pos="901065" algn="l"/>
                <a:tab pos="1836420" algn="l"/>
                <a:tab pos="2178050" algn="l"/>
                <a:tab pos="3267710" algn="l"/>
                <a:tab pos="4152900" algn="l"/>
                <a:tab pos="4375785" algn="l"/>
                <a:tab pos="5173980" algn="l"/>
                <a:tab pos="6237605" algn="l"/>
              </a:tabLst>
            </a:pP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spc="-10" dirty="0">
                <a:latin typeface="Times New Roman"/>
                <a:cs typeface="Times New Roman"/>
              </a:rPr>
              <a:t>u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spc="-10" dirty="0">
                <a:latin typeface="Times New Roman"/>
                <a:cs typeface="Times New Roman"/>
              </a:rPr>
              <a:t>ak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	s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u	</a:t>
            </a: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k</a:t>
            </a:r>
            <a:r>
              <a:rPr sz="3200" dirty="0">
                <a:latin typeface="Times New Roman"/>
                <a:cs typeface="Times New Roman"/>
              </a:rPr>
              <a:t>si	</a:t>
            </a:r>
            <a:r>
              <a:rPr sz="3200" spc="5" dirty="0">
                <a:latin typeface="Times New Roman"/>
                <a:cs typeface="Times New Roman"/>
              </a:rPr>
              <a:t>y</a:t>
            </a: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dirty="0">
                <a:latin typeface="Times New Roman"/>
                <a:cs typeface="Times New Roman"/>
              </a:rPr>
              <a:t>g	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il</a:t>
            </a:r>
            <a:r>
              <a:rPr sz="3200" spc="-10" dirty="0">
                <a:latin typeface="Times New Roman"/>
                <a:cs typeface="Times New Roman"/>
              </a:rPr>
              <a:t>ak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10" dirty="0">
                <a:latin typeface="Times New Roman"/>
                <a:cs typeface="Times New Roman"/>
              </a:rPr>
              <a:t>k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 s</a:t>
            </a:r>
            <a:r>
              <a:rPr sz="3200" spc="-10" dirty="0">
                <a:latin typeface="Times New Roman"/>
                <a:cs typeface="Times New Roman"/>
              </a:rPr>
              <a:t>aa</a:t>
            </a:r>
            <a:r>
              <a:rPr sz="3200" dirty="0">
                <a:latin typeface="Times New Roman"/>
                <a:cs typeface="Times New Roman"/>
              </a:rPr>
              <a:t>t	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	m</a:t>
            </a:r>
            <a:r>
              <a:rPr sz="3200" spc="-10" dirty="0">
                <a:latin typeface="Times New Roman"/>
                <a:cs typeface="Times New Roman"/>
              </a:rPr>
              <a:t>e</a:t>
            </a:r>
            <a:r>
              <a:rPr sz="3200" spc="5" dirty="0">
                <a:latin typeface="Times New Roman"/>
                <a:cs typeface="Times New Roman"/>
              </a:rPr>
              <a:t>n</a:t>
            </a:r>
            <a:r>
              <a:rPr sz="3200" spc="-10" dirty="0">
                <a:latin typeface="Times New Roman"/>
                <a:cs typeface="Times New Roman"/>
              </a:rPr>
              <a:t>gg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spc="5" dirty="0">
                <a:latin typeface="Times New Roman"/>
                <a:cs typeface="Times New Roman"/>
              </a:rPr>
              <a:t>ak</a:t>
            </a: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		</a:t>
            </a:r>
            <a:r>
              <a:rPr sz="3200" spc="5" dirty="0">
                <a:latin typeface="Times New Roman"/>
                <a:cs typeface="Times New Roman"/>
              </a:rPr>
              <a:t>pe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spc="5" dirty="0">
                <a:latin typeface="Times New Roman"/>
                <a:cs typeface="Times New Roman"/>
              </a:rPr>
              <a:t>g</a:t>
            </a:r>
            <a:r>
              <a:rPr sz="3200" spc="-10" dirty="0">
                <a:latin typeface="Times New Roman"/>
                <a:cs typeface="Times New Roman"/>
              </a:rPr>
              <a:t>k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t	</a:t>
            </a:r>
            <a:r>
              <a:rPr sz="3200" spc="-15" dirty="0">
                <a:latin typeface="Times New Roman"/>
                <a:cs typeface="Times New Roman"/>
              </a:rPr>
              <a:t>I</a:t>
            </a:r>
            <a:r>
              <a:rPr sz="3200" spc="-5" dirty="0">
                <a:latin typeface="Times New Roman"/>
                <a:cs typeface="Times New Roman"/>
              </a:rPr>
              <a:t>/</a:t>
            </a:r>
            <a:r>
              <a:rPr sz="3200" dirty="0">
                <a:latin typeface="Times New Roman"/>
                <a:cs typeface="Times New Roman"/>
              </a:rPr>
              <a:t>O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8233" y="3264813"/>
            <a:ext cx="657225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351915" algn="l"/>
                <a:tab pos="3211195" algn="l"/>
                <a:tab pos="4144010" algn="l"/>
                <a:tab pos="5608320" algn="l"/>
              </a:tabLst>
            </a:pP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epe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i	K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yb</a:t>
            </a:r>
            <a:r>
              <a:rPr sz="3200" spc="5" dirty="0">
                <a:latin typeface="Times New Roman"/>
                <a:cs typeface="Times New Roman"/>
              </a:rPr>
              <a:t>oa</a:t>
            </a:r>
            <a:r>
              <a:rPr sz="3200" spc="-15" dirty="0">
                <a:latin typeface="Times New Roman"/>
                <a:cs typeface="Times New Roman"/>
              </a:rPr>
              <a:t>r</a:t>
            </a:r>
            <a:r>
              <a:rPr sz="3200" dirty="0">
                <a:latin typeface="Times New Roman"/>
                <a:cs typeface="Times New Roman"/>
              </a:rPr>
              <a:t>d	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u	</a:t>
            </a:r>
            <a:r>
              <a:rPr sz="3200" spc="-5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ou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,	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ti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49851" y="3264813"/>
            <a:ext cx="928369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marR="5080" indent="-21590">
              <a:lnSpc>
                <a:spcPct val="100000"/>
              </a:lnSpc>
            </a:pP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j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k 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8233" y="3752493"/>
            <a:ext cx="640778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70430" algn="l"/>
                <a:tab pos="3331845" algn="l"/>
                <a:tab pos="4652645" algn="l"/>
              </a:tabLst>
            </a:pP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om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n	G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U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I	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pa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t	m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48233" y="4240174"/>
            <a:ext cx="7728584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eh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-10" dirty="0">
                <a:latin typeface="Times New Roman"/>
                <a:cs typeface="Times New Roman"/>
              </a:rPr>
              <a:t>ng</a:t>
            </a:r>
            <a:r>
              <a:rPr sz="3200" spc="5" dirty="0">
                <a:latin typeface="Times New Roman"/>
                <a:cs typeface="Times New Roman"/>
              </a:rPr>
              <a:t>g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35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ko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10" dirty="0">
                <a:latin typeface="Times New Roman"/>
                <a:cs typeface="Times New Roman"/>
              </a:rPr>
              <a:t>pon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3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rs</a:t>
            </a:r>
            <a:r>
              <a:rPr sz="3200" spc="-10" dirty="0">
                <a:latin typeface="Times New Roman"/>
                <a:cs typeface="Times New Roman"/>
              </a:rPr>
              <a:t>eb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3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10" dirty="0">
                <a:latin typeface="Times New Roman"/>
                <a:cs typeface="Times New Roman"/>
              </a:rPr>
              <a:t>a</a:t>
            </a:r>
            <a:r>
              <a:rPr sz="3200" spc="5" dirty="0">
                <a:latin typeface="Times New Roman"/>
                <a:cs typeface="Times New Roman"/>
              </a:rPr>
              <a:t>pa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3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-10" dirty="0">
                <a:latin typeface="Times New Roman"/>
                <a:cs typeface="Times New Roman"/>
              </a:rPr>
              <a:t>ak</a:t>
            </a:r>
            <a:r>
              <a:rPr sz="3200" spc="5" dirty="0">
                <a:latin typeface="Times New Roman"/>
                <a:cs typeface="Times New Roman"/>
              </a:rPr>
              <a:t>u</a:t>
            </a:r>
            <a:r>
              <a:rPr sz="3200" spc="-10" dirty="0">
                <a:latin typeface="Times New Roman"/>
                <a:cs typeface="Times New Roman"/>
              </a:rPr>
              <a:t>k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 </a:t>
            </a:r>
            <a:r>
              <a:rPr sz="3200" spc="5" dirty="0">
                <a:latin typeface="Times New Roman"/>
                <a:cs typeface="Times New Roman"/>
              </a:rPr>
              <a:t>ak</a:t>
            </a:r>
            <a:r>
              <a:rPr sz="3200" dirty="0">
                <a:latin typeface="Times New Roman"/>
                <a:cs typeface="Times New Roman"/>
              </a:rPr>
              <a:t>si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ke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k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j</a:t>
            </a:r>
            <a:r>
              <a:rPr sz="3200" spc="5" dirty="0">
                <a:latin typeface="Times New Roman"/>
                <a:cs typeface="Times New Roman"/>
              </a:rPr>
              <a:t>ad</a:t>
            </a:r>
            <a:r>
              <a:rPr sz="3200" dirty="0">
                <a:latin typeface="Times New Roman"/>
                <a:cs typeface="Times New Roman"/>
              </a:rPr>
              <a:t>i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ua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u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even</a:t>
            </a:r>
            <a:r>
              <a:rPr sz="3200" dirty="0">
                <a:latin typeface="Times New Roman"/>
                <a:cs typeface="Times New Roman"/>
              </a:rPr>
              <a:t>t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71039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onto</a:t>
            </a:r>
            <a:r>
              <a:rPr dirty="0"/>
              <a:t>h</a:t>
            </a:r>
            <a:r>
              <a:rPr spc="-15" dirty="0"/>
              <a:t> </a:t>
            </a:r>
            <a:r>
              <a:rPr dirty="0"/>
              <a:t>E</a:t>
            </a:r>
            <a:r>
              <a:rPr spc="-5" dirty="0"/>
              <a:t>ven</a:t>
            </a:r>
            <a:r>
              <a:rPr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70450" y="1428750"/>
            <a:ext cx="709040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Be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ikut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ini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digun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69891"/>
              </p:ext>
            </p:extLst>
          </p:nvPr>
        </p:nvGraphicFramePr>
        <p:xfrm>
          <a:off x="977259" y="2133600"/>
          <a:ext cx="8229611" cy="4815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7580"/>
                <a:gridCol w="2542031"/>
              </a:tblGrid>
              <a:tr h="497220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t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4985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400" b="1" spc="-3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4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4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2400" b="1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4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4985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9093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tombol,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0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20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nulis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ks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milih</a:t>
                      </a:r>
                      <a:r>
                        <a:rPr sz="20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nu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m.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498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Ac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tion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ist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498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83612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nutup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fra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4985">
                      <a:solidFill>
                        <a:srgbClr val="000000"/>
                      </a:solidFill>
                      <a:prstDash val="solid"/>
                    </a:lnT>
                    <a:lnB w="1498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000" spc="-4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indo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w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ist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4985">
                      <a:solidFill>
                        <a:srgbClr val="000000"/>
                      </a:solidFill>
                      <a:prstDash val="solid"/>
                    </a:lnT>
                    <a:lnB w="1498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88846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tombol mouse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mouse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era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20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20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bu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kompon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4985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Mous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ist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4985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73144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gg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ara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mouse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di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bu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kompon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Mous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Motion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ist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62676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ompon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7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isible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tika</a:t>
                      </a:r>
                      <a:r>
                        <a:rPr sz="20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lumn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7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isible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Compon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nt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ist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83612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kompon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nd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tk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us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spc="-4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bo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us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ist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77331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tombol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spc="-4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bo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000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bu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h </a:t>
                      </a:r>
                      <a:r>
                        <a:rPr sz="2000" spc="-9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ld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Ke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  <a:tr h="48465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milih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ow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ble</a:t>
                      </a:r>
                      <a:r>
                        <a:rPr sz="20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0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list b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er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ub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h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498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istS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ec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tio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ist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r</a:t>
                      </a: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4985">
                      <a:solidFill>
                        <a:srgbClr val="000000"/>
                      </a:solidFill>
                      <a:prstDash val="solid"/>
                    </a:lnB>
                    <a:solidFill>
                      <a:srgbClr val="BA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9435">
              <a:lnSpc>
                <a:spcPct val="100000"/>
              </a:lnSpc>
            </a:pPr>
            <a:r>
              <a:rPr dirty="0"/>
              <a:t>A</a:t>
            </a:r>
            <a:r>
              <a:rPr spc="-5" dirty="0"/>
              <a:t>ctionListene</a:t>
            </a:r>
            <a:r>
              <a:rPr dirty="0"/>
              <a:t>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4664" y="2176839"/>
            <a:ext cx="7989570" cy="3355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</a:pP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bu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er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rup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bu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15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 int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rf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3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25" dirty="0">
                <a:latin typeface="Times New Roman"/>
                <a:cs typeface="Times New Roman"/>
              </a:rPr>
              <a:t>L</a:t>
            </a:r>
            <a:r>
              <a:rPr sz="2800" spc="-10" dirty="0">
                <a:latin typeface="Times New Roman"/>
                <a:cs typeface="Times New Roman"/>
              </a:rPr>
              <a:t>ist</a:t>
            </a:r>
            <a:r>
              <a:rPr sz="2800" spc="-3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30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L</a:t>
            </a:r>
            <a:r>
              <a:rPr sz="2800" spc="-10" dirty="0">
                <a:latin typeface="Times New Roman"/>
                <a:cs typeface="Times New Roman"/>
              </a:rPr>
              <a:t>ist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3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digun</a:t>
            </a:r>
            <a:r>
              <a:rPr sz="2800" spc="-3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3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unt</a:t>
            </a:r>
            <a:r>
              <a:rPr sz="2800" spc="-25" dirty="0">
                <a:latin typeface="Times New Roman"/>
                <a:cs typeface="Times New Roman"/>
              </a:rPr>
              <a:t>u</a:t>
            </a:r>
            <a:r>
              <a:rPr sz="2800" spc="-15" dirty="0">
                <a:latin typeface="Times New Roman"/>
                <a:cs typeface="Times New Roman"/>
              </a:rPr>
              <a:t>k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en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   </a:t>
            </a:r>
            <a:r>
              <a:rPr sz="2800" spc="-3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tu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19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en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    </a:t>
            </a:r>
            <a:r>
              <a:rPr sz="2800" spc="-33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1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3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bu</a:t>
            </a:r>
            <a:r>
              <a:rPr sz="2800" spc="-2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ton,</a:t>
            </a:r>
            <a:r>
              <a:rPr sz="2800" spc="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ilih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u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u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bol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 k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tik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3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3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nu</a:t>
            </a:r>
            <a:r>
              <a:rPr sz="2800" spc="-20" dirty="0">
                <a:latin typeface="Times New Roman"/>
                <a:cs typeface="Times New Roman"/>
              </a:rPr>
              <a:t>l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34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pa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3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xt</a:t>
            </a:r>
            <a:r>
              <a:rPr sz="2800" spc="-1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ld.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33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tion</a:t>
            </a:r>
            <a:r>
              <a:rPr sz="2800" spc="-25" dirty="0">
                <a:latin typeface="Times New Roman"/>
                <a:cs typeface="Times New Roman"/>
              </a:rPr>
              <a:t>L</a:t>
            </a:r>
            <a:r>
              <a:rPr sz="2800" spc="-10" dirty="0">
                <a:latin typeface="Times New Roman"/>
                <a:cs typeface="Times New Roman"/>
              </a:rPr>
              <a:t>ist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iliki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sa</a:t>
            </a:r>
            <a:r>
              <a:rPr sz="2800" spc="-15" dirty="0">
                <a:latin typeface="Times New Roman"/>
                <a:cs typeface="Times New Roman"/>
              </a:rPr>
              <a:t>tu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tho</a:t>
            </a:r>
            <a:r>
              <a:rPr sz="2800" spc="-15" dirty="0">
                <a:latin typeface="Times New Roman"/>
                <a:cs typeface="Times New Roman"/>
              </a:rPr>
              <a:t>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itu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30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3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spc="-25" dirty="0">
                <a:latin typeface="Times New Roman"/>
                <a:cs typeface="Times New Roman"/>
              </a:rPr>
              <a:t>o</a:t>
            </a:r>
            <a:r>
              <a:rPr sz="2800" spc="-10" dirty="0">
                <a:latin typeface="Times New Roman"/>
                <a:cs typeface="Times New Roman"/>
              </a:rPr>
              <a:t>nP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rfor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d()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9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rup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ka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kod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ksi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an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tion</a:t>
            </a:r>
            <a:r>
              <a:rPr sz="2800" spc="-25" dirty="0">
                <a:latin typeface="Times New Roman"/>
                <a:cs typeface="Times New Roman"/>
              </a:rPr>
              <a:t>L</a:t>
            </a:r>
            <a:r>
              <a:rPr sz="2800" spc="-10" dirty="0">
                <a:latin typeface="Times New Roman"/>
                <a:cs typeface="Times New Roman"/>
              </a:rPr>
              <a:t>ist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9109" y="5739384"/>
            <a:ext cx="7211568" cy="1089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K</a:t>
            </a:r>
            <a:r>
              <a:rPr spc="-5" dirty="0"/>
              <a:t>ompone</a:t>
            </a:r>
            <a:r>
              <a:rPr dirty="0"/>
              <a:t>n</a:t>
            </a:r>
            <a:r>
              <a:rPr spc="-5" dirty="0"/>
              <a:t> </a:t>
            </a:r>
            <a:r>
              <a:rPr dirty="0"/>
              <a:t>S</a:t>
            </a:r>
            <a:r>
              <a:rPr spc="-10" dirty="0"/>
              <a:t>w</a:t>
            </a:r>
            <a:r>
              <a:rPr spc="-5" dirty="0"/>
              <a:t>in</a:t>
            </a:r>
            <a:r>
              <a:rPr dirty="0"/>
              <a:t>g</a:t>
            </a:r>
            <a:r>
              <a:rPr spc="-5" dirty="0"/>
              <a:t> (Lanjutan</a:t>
            </a:r>
            <a:r>
              <a:rPr dirty="0"/>
              <a:t>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4664" y="2129799"/>
            <a:ext cx="8072120" cy="292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ts val="302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800" b="1" spc="-30" dirty="0">
                <a:latin typeface="Times New Roman"/>
                <a:cs typeface="Times New Roman"/>
              </a:rPr>
              <a:t>A</a:t>
            </a:r>
            <a:r>
              <a:rPr sz="2800" b="1" spc="-5" dirty="0">
                <a:latin typeface="Times New Roman"/>
                <a:cs typeface="Times New Roman"/>
              </a:rPr>
              <a:t>t</a:t>
            </a:r>
            <a:r>
              <a:rPr sz="2800" b="1" spc="-10" dirty="0">
                <a:latin typeface="Times New Roman"/>
                <a:cs typeface="Times New Roman"/>
              </a:rPr>
              <a:t>o</a:t>
            </a:r>
            <a:r>
              <a:rPr sz="2800" b="1" spc="-30" dirty="0">
                <a:latin typeface="Times New Roman"/>
                <a:cs typeface="Times New Roman"/>
              </a:rPr>
              <a:t>m</a:t>
            </a:r>
            <a:r>
              <a:rPr sz="2800" b="1" spc="-15" dirty="0">
                <a:latin typeface="Times New Roman"/>
                <a:cs typeface="Times New Roman"/>
              </a:rPr>
              <a:t>ic</a:t>
            </a:r>
            <a:r>
              <a:rPr sz="2800" b="1" dirty="0">
                <a:latin typeface="Times New Roman"/>
                <a:cs typeface="Times New Roman"/>
              </a:rPr>
              <a:t>  </a:t>
            </a:r>
            <a:r>
              <a:rPr sz="2800" b="1" spc="-260" dirty="0">
                <a:latin typeface="Times New Roman"/>
                <a:cs typeface="Times New Roman"/>
              </a:rPr>
              <a:t> </a:t>
            </a:r>
            <a:r>
              <a:rPr sz="2800" b="1" spc="-30" dirty="0">
                <a:latin typeface="Times New Roman"/>
                <a:cs typeface="Times New Roman"/>
              </a:rPr>
              <a:t>C</a:t>
            </a:r>
            <a:r>
              <a:rPr sz="2800" b="1" spc="-10" dirty="0">
                <a:latin typeface="Times New Roman"/>
                <a:cs typeface="Times New Roman"/>
              </a:rPr>
              <a:t>o</a:t>
            </a:r>
            <a:r>
              <a:rPr sz="2800" b="1" spc="-30" dirty="0">
                <a:latin typeface="Times New Roman"/>
                <a:cs typeface="Times New Roman"/>
              </a:rPr>
              <a:t>m</a:t>
            </a:r>
            <a:r>
              <a:rPr sz="2800" b="1" spc="-15" dirty="0">
                <a:latin typeface="Times New Roman"/>
                <a:cs typeface="Times New Roman"/>
              </a:rPr>
              <a:t>p</a:t>
            </a:r>
            <a:r>
              <a:rPr sz="2800" b="1" spc="-10" dirty="0">
                <a:latin typeface="Times New Roman"/>
                <a:cs typeface="Times New Roman"/>
              </a:rPr>
              <a:t>o</a:t>
            </a:r>
            <a:r>
              <a:rPr sz="2800" b="1" spc="-15" dirty="0">
                <a:latin typeface="Times New Roman"/>
                <a:cs typeface="Times New Roman"/>
              </a:rPr>
              <a:t>n</a:t>
            </a:r>
            <a:r>
              <a:rPr sz="2800" b="1" spc="-10" dirty="0">
                <a:latin typeface="Times New Roman"/>
                <a:cs typeface="Times New Roman"/>
              </a:rPr>
              <a:t>e</a:t>
            </a:r>
            <a:r>
              <a:rPr sz="2800" b="1" spc="-15" dirty="0">
                <a:latin typeface="Times New Roman"/>
                <a:cs typeface="Times New Roman"/>
              </a:rPr>
              <a:t>n</a:t>
            </a:r>
            <a:r>
              <a:rPr sz="2800" b="1" spc="-10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  </a:t>
            </a:r>
            <a:r>
              <a:rPr sz="2800" b="1" spc="-2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26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K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pon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2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-26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10" dirty="0">
                <a:latin typeface="Times New Roman"/>
                <a:cs typeface="Times New Roman"/>
              </a:rPr>
              <a:t>li</a:t>
            </a:r>
            <a:r>
              <a:rPr sz="2800" spc="-25" dirty="0">
                <a:latin typeface="Times New Roman"/>
                <a:cs typeface="Times New Roman"/>
              </a:rPr>
              <a:t>k</a:t>
            </a:r>
            <a:r>
              <a:rPr sz="2800" spc="-10" dirty="0">
                <a:latin typeface="Times New Roman"/>
                <a:cs typeface="Times New Roman"/>
              </a:rPr>
              <a:t>i 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ung</a:t>
            </a:r>
            <a:r>
              <a:rPr sz="2800" spc="-2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2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3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5" dirty="0">
                <a:latin typeface="Times New Roman"/>
                <a:cs typeface="Times New Roman"/>
              </a:rPr>
              <a:t>f</a:t>
            </a:r>
            <a:r>
              <a:rPr sz="2800" spc="-15" dirty="0">
                <a:latin typeface="Times New Roman"/>
                <a:cs typeface="Times New Roman"/>
              </a:rPr>
              <a:t>ik</a:t>
            </a:r>
            <a:r>
              <a:rPr sz="2800" spc="2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229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2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ak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23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ng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u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24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da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 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nggun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utton,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Te</a:t>
            </a:r>
            <a:r>
              <a:rPr sz="2800" spc="-10" dirty="0">
                <a:latin typeface="Times New Roman"/>
                <a:cs typeface="Times New Roman"/>
              </a:rPr>
              <a:t>xt</a:t>
            </a:r>
            <a:r>
              <a:rPr sz="2800" spc="-1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ld,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La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Te</a:t>
            </a:r>
            <a:r>
              <a:rPr sz="2800" spc="-10" dirty="0">
                <a:latin typeface="Times New Roman"/>
                <a:cs typeface="Times New Roman"/>
              </a:rPr>
              <a:t>xt</a:t>
            </a:r>
            <a:r>
              <a:rPr sz="2800" spc="-30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ea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b.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3020"/>
              </a:lnSpc>
              <a:spcBef>
                <a:spcPts val="72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L</a:t>
            </a:r>
            <a:r>
              <a:rPr sz="2800" b="1" spc="-10" dirty="0">
                <a:latin typeface="Times New Roman"/>
                <a:cs typeface="Times New Roman"/>
              </a:rPr>
              <a:t>ayo</a:t>
            </a:r>
            <a:r>
              <a:rPr sz="2800" b="1" spc="-15" dirty="0">
                <a:latin typeface="Times New Roman"/>
                <a:cs typeface="Times New Roman"/>
              </a:rPr>
              <a:t>u</a:t>
            </a:r>
            <a:r>
              <a:rPr sz="2800" b="1" spc="-10" dirty="0">
                <a:latin typeface="Times New Roman"/>
                <a:cs typeface="Times New Roman"/>
              </a:rPr>
              <a:t>t</a:t>
            </a:r>
            <a:r>
              <a:rPr sz="2800" b="1" dirty="0">
                <a:latin typeface="Times New Roman"/>
                <a:cs typeface="Times New Roman"/>
              </a:rPr>
              <a:t>  </a:t>
            </a:r>
            <a:r>
              <a:rPr sz="2800" b="1" spc="265" dirty="0">
                <a:latin typeface="Times New Roman"/>
                <a:cs typeface="Times New Roman"/>
              </a:rPr>
              <a:t> </a:t>
            </a:r>
            <a:r>
              <a:rPr sz="2800" b="1" spc="-30" dirty="0">
                <a:latin typeface="Times New Roman"/>
                <a:cs typeface="Times New Roman"/>
              </a:rPr>
              <a:t>M</a:t>
            </a:r>
            <a:r>
              <a:rPr sz="2800" b="1" spc="-10" dirty="0">
                <a:latin typeface="Times New Roman"/>
                <a:cs typeface="Times New Roman"/>
              </a:rPr>
              <a:t>a</a:t>
            </a:r>
            <a:r>
              <a:rPr sz="2800" b="1" spc="-15" dirty="0">
                <a:latin typeface="Times New Roman"/>
                <a:cs typeface="Times New Roman"/>
              </a:rPr>
              <a:t>n</a:t>
            </a:r>
            <a:r>
              <a:rPr sz="2800" b="1" spc="-10" dirty="0">
                <a:latin typeface="Times New Roman"/>
                <a:cs typeface="Times New Roman"/>
              </a:rPr>
              <a:t>ag</a:t>
            </a:r>
            <a:r>
              <a:rPr sz="2800" b="1" spc="-25" dirty="0">
                <a:latin typeface="Times New Roman"/>
                <a:cs typeface="Times New Roman"/>
              </a:rPr>
              <a:t>e</a:t>
            </a:r>
            <a:r>
              <a:rPr sz="2800" b="1" spc="-15" dirty="0">
                <a:latin typeface="Times New Roman"/>
                <a:cs typeface="Times New Roman"/>
              </a:rPr>
              <a:t>r</a:t>
            </a:r>
            <a:r>
              <a:rPr sz="2800" b="1" dirty="0">
                <a:latin typeface="Times New Roman"/>
                <a:cs typeface="Times New Roman"/>
              </a:rPr>
              <a:t>  </a:t>
            </a:r>
            <a:r>
              <a:rPr sz="2800" b="1" spc="2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: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2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digu</a:t>
            </a:r>
            <a:r>
              <a:rPr sz="2800" spc="-25" dirty="0">
                <a:latin typeface="Times New Roman"/>
                <a:cs typeface="Times New Roman"/>
              </a:rPr>
              <a:t>na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un</a:t>
            </a:r>
            <a:r>
              <a:rPr sz="2800" spc="-20" dirty="0">
                <a:latin typeface="Times New Roman"/>
                <a:cs typeface="Times New Roman"/>
              </a:rPr>
              <a:t>t</a:t>
            </a:r>
            <a:r>
              <a:rPr sz="2800" spc="-10" dirty="0">
                <a:latin typeface="Times New Roman"/>
                <a:cs typeface="Times New Roman"/>
              </a:rPr>
              <a:t>u</a:t>
            </a:r>
            <a:r>
              <a:rPr sz="2800" spc="-15" dirty="0">
                <a:latin typeface="Times New Roman"/>
                <a:cs typeface="Times New Roman"/>
              </a:rPr>
              <a:t>k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tur 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k</a:t>
            </a:r>
            <a:r>
              <a:rPr sz="2800" spc="-10" dirty="0">
                <a:latin typeface="Times New Roman"/>
                <a:cs typeface="Times New Roman"/>
              </a:rPr>
              <a:t> 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posisi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ko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pon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am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kont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Times New Roman"/>
              <a:buChar char="–"/>
              <a:tabLst>
                <a:tab pos="756920" algn="l"/>
              </a:tabLst>
            </a:pPr>
            <a:r>
              <a:rPr sz="2800" spc="-25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o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La</a:t>
            </a:r>
            <a:r>
              <a:rPr sz="2800" spc="-10" dirty="0">
                <a:latin typeface="Times New Roman"/>
                <a:cs typeface="Times New Roman"/>
              </a:rPr>
              <a:t>yout, </a:t>
            </a:r>
            <a:r>
              <a:rPr sz="2800" spc="-30" dirty="0">
                <a:latin typeface="Times New Roman"/>
                <a:cs typeface="Times New Roman"/>
              </a:rPr>
              <a:t>G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id</a:t>
            </a:r>
            <a:r>
              <a:rPr sz="2800" spc="-25" dirty="0">
                <a:latin typeface="Times New Roman"/>
                <a:cs typeface="Times New Roman"/>
              </a:rPr>
              <a:t>Ba</a:t>
            </a:r>
            <a:r>
              <a:rPr sz="2800" spc="-10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La</a:t>
            </a:r>
            <a:r>
              <a:rPr sz="2800" spc="-10" dirty="0">
                <a:latin typeface="Times New Roman"/>
                <a:cs typeface="Times New Roman"/>
              </a:rPr>
              <a:t>yout, </a:t>
            </a:r>
            <a:r>
              <a:rPr sz="2800" spc="-15" dirty="0">
                <a:latin typeface="Times New Roman"/>
                <a:cs typeface="Times New Roman"/>
              </a:rPr>
              <a:t>F</a:t>
            </a:r>
            <a:r>
              <a:rPr sz="2800" spc="-10" dirty="0">
                <a:latin typeface="Times New Roman"/>
                <a:cs typeface="Times New Roman"/>
              </a:rPr>
              <a:t>lo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25" dirty="0">
                <a:latin typeface="Times New Roman"/>
                <a:cs typeface="Times New Roman"/>
              </a:rPr>
              <a:t>La</a:t>
            </a:r>
            <a:r>
              <a:rPr sz="2800" spc="-10" dirty="0">
                <a:latin typeface="Times New Roman"/>
                <a:cs typeface="Times New Roman"/>
              </a:rPr>
              <a:t>yout,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b.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7755" y="4945379"/>
            <a:ext cx="5923915" cy="2112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42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og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ri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</a:t>
            </a:r>
            <a:r>
              <a:rPr sz="1400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57755" y="714755"/>
            <a:ext cx="5923788" cy="6342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9564" y="3944111"/>
            <a:ext cx="5401310" cy="3019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og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ri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</a:t>
            </a:r>
            <a:r>
              <a:rPr sz="1400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8139">
              <a:lnSpc>
                <a:spcPct val="100000"/>
              </a:lnSpc>
            </a:pPr>
            <a:r>
              <a:rPr spc="-10" dirty="0"/>
              <a:t>W</a:t>
            </a:r>
            <a:r>
              <a:rPr spc="-5" dirty="0"/>
              <a:t>indo</a:t>
            </a:r>
            <a:r>
              <a:rPr spc="-10" dirty="0"/>
              <a:t>w</a:t>
            </a:r>
            <a:r>
              <a:rPr spc="-5" dirty="0"/>
              <a:t>Listene</a:t>
            </a:r>
            <a:r>
              <a:rPr dirty="0"/>
              <a:t>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69564" y="3944111"/>
            <a:ext cx="5401055" cy="3019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4997" y="2061015"/>
            <a:ext cx="7496809" cy="163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2800" spc="-14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do</a:t>
            </a:r>
            <a:r>
              <a:rPr sz="2800" spc="-25" dirty="0">
                <a:latin typeface="Times New Roman"/>
                <a:cs typeface="Times New Roman"/>
              </a:rPr>
              <a:t>wL</a:t>
            </a:r>
            <a:r>
              <a:rPr sz="2800" spc="-10" dirty="0">
                <a:latin typeface="Times New Roman"/>
                <a:cs typeface="Times New Roman"/>
              </a:rPr>
              <a:t>ist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fac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2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i</a:t>
            </a: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an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9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dik</a:t>
            </a:r>
            <a:r>
              <a:rPr sz="2800" spc="-3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25" dirty="0">
                <a:latin typeface="Times New Roman"/>
                <a:cs typeface="Times New Roman"/>
              </a:rPr>
              <a:t>aka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9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indo</a:t>
            </a:r>
            <a:r>
              <a:rPr sz="2800" spc="-21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29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an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pro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indo</a:t>
            </a:r>
            <a:r>
              <a:rPr sz="2800" spc="-25" dirty="0">
                <a:latin typeface="Times New Roman"/>
                <a:cs typeface="Times New Roman"/>
              </a:rPr>
              <a:t>w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ju</a:t>
            </a:r>
            <a:r>
              <a:rPr sz="2800" spc="-25" dirty="0">
                <a:latin typeface="Times New Roman"/>
                <a:cs typeface="Times New Roman"/>
              </a:rPr>
              <a:t>g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7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ngi</a:t>
            </a: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si int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rf</a:t>
            </a:r>
            <a:r>
              <a:rPr sz="2800" spc="-25" dirty="0">
                <a:latin typeface="Times New Roman"/>
                <a:cs typeface="Times New Roman"/>
              </a:rPr>
              <a:t>ac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ini,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is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lny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10" dirty="0">
                <a:latin typeface="Times New Roman"/>
                <a:cs typeface="Times New Roman"/>
              </a:rPr>
              <a:t>Fr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7860" y="784859"/>
            <a:ext cx="6057900" cy="5945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7600" y="4733544"/>
            <a:ext cx="5765800" cy="2444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610">
              <a:lnSpc>
                <a:spcPct val="100000"/>
              </a:lnSpc>
              <a:tabLst>
                <a:tab pos="5394960" algn="r"/>
              </a:tabLst>
            </a:pP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og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ri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</a:t>
            </a:r>
            <a:r>
              <a:rPr sz="1400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k 	</a:t>
            </a:r>
            <a:r>
              <a:rPr sz="1400" spc="-5" dirty="0">
                <a:latin typeface="Arial"/>
                <a:cs typeface="Arial"/>
              </a:rPr>
              <a:t>4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14195">
              <a:lnSpc>
                <a:spcPct val="100000"/>
              </a:lnSpc>
            </a:pPr>
            <a:r>
              <a:rPr dirty="0"/>
              <a:t>M</a:t>
            </a:r>
            <a:r>
              <a:rPr spc="-5" dirty="0"/>
              <a:t>ouseListene</a:t>
            </a:r>
            <a:r>
              <a:rPr dirty="0"/>
              <a:t>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</a:pPr>
            <a:r>
              <a:rPr spc="-30" dirty="0"/>
              <a:t>M</a:t>
            </a:r>
            <a:r>
              <a:rPr spc="-10" dirty="0"/>
              <a:t>ou</a:t>
            </a:r>
            <a:r>
              <a:rPr spc="-15" dirty="0"/>
              <a:t>s</a:t>
            </a:r>
            <a:r>
              <a:rPr spc="-25" dirty="0"/>
              <a:t>eL</a:t>
            </a:r>
            <a:r>
              <a:rPr spc="-10" dirty="0"/>
              <a:t>is</a:t>
            </a:r>
            <a:r>
              <a:rPr spc="-25" dirty="0"/>
              <a:t>te</a:t>
            </a:r>
            <a:r>
              <a:rPr spc="-10" dirty="0"/>
              <a:t>n</a:t>
            </a:r>
            <a:r>
              <a:rPr spc="-25" dirty="0"/>
              <a:t>e</a:t>
            </a:r>
            <a:r>
              <a:rPr spc="-10" dirty="0"/>
              <a:t>r</a:t>
            </a:r>
            <a:r>
              <a:rPr dirty="0"/>
              <a:t>   </a:t>
            </a:r>
            <a:r>
              <a:rPr spc="-95" dirty="0"/>
              <a:t> </a:t>
            </a:r>
            <a:r>
              <a:rPr spc="-25" dirty="0"/>
              <a:t>a</a:t>
            </a:r>
            <a:r>
              <a:rPr spc="-10" dirty="0"/>
              <a:t>d</a:t>
            </a:r>
            <a:r>
              <a:rPr spc="-25" dirty="0"/>
              <a:t>a</a:t>
            </a:r>
            <a:r>
              <a:rPr spc="-10" dirty="0"/>
              <a:t>l</a:t>
            </a:r>
            <a:r>
              <a:rPr spc="-25" dirty="0"/>
              <a:t>a</a:t>
            </a:r>
            <a:r>
              <a:rPr spc="-15" dirty="0"/>
              <a:t>h</a:t>
            </a:r>
            <a:r>
              <a:rPr dirty="0"/>
              <a:t>       </a:t>
            </a:r>
            <a:r>
              <a:rPr spc="-195" dirty="0"/>
              <a:t> </a:t>
            </a:r>
            <a:r>
              <a:rPr spc="-10" dirty="0"/>
              <a:t>int</a:t>
            </a:r>
            <a:r>
              <a:rPr spc="-35" dirty="0"/>
              <a:t>e</a:t>
            </a:r>
            <a:r>
              <a:rPr spc="-5" dirty="0"/>
              <a:t>rf</a:t>
            </a:r>
            <a:r>
              <a:rPr spc="-25" dirty="0"/>
              <a:t>ac</a:t>
            </a:r>
            <a:r>
              <a:rPr spc="-15" dirty="0"/>
              <a:t>e</a:t>
            </a:r>
            <a:r>
              <a:rPr dirty="0"/>
              <a:t>   </a:t>
            </a:r>
            <a:r>
              <a:rPr spc="-110" dirty="0"/>
              <a:t> </a:t>
            </a:r>
            <a:r>
              <a:rPr spc="-10" dirty="0"/>
              <a:t>y</a:t>
            </a:r>
            <a:r>
              <a:rPr spc="-25" dirty="0"/>
              <a:t>a</a:t>
            </a:r>
            <a:r>
              <a:rPr spc="-10" dirty="0"/>
              <a:t>n</a:t>
            </a:r>
            <a:r>
              <a:rPr spc="-15" dirty="0"/>
              <a:t>g</a:t>
            </a:r>
            <a:r>
              <a:rPr dirty="0"/>
              <a:t>   </a:t>
            </a:r>
            <a:r>
              <a:rPr spc="-95" dirty="0"/>
              <a:t> </a:t>
            </a:r>
            <a:r>
              <a:rPr spc="-10" dirty="0"/>
              <a:t>b</a:t>
            </a:r>
            <a:r>
              <a:rPr spc="-25" dirty="0"/>
              <a:t>e</a:t>
            </a:r>
            <a:r>
              <a:rPr spc="-5" dirty="0"/>
              <a:t>rf</a:t>
            </a:r>
            <a:r>
              <a:rPr spc="-25" dirty="0"/>
              <a:t>u</a:t>
            </a:r>
            <a:r>
              <a:rPr spc="-10" dirty="0"/>
              <a:t>ng</a:t>
            </a:r>
            <a:r>
              <a:rPr spc="-25" dirty="0"/>
              <a:t>s</a:t>
            </a:r>
            <a:r>
              <a:rPr spc="-10" dirty="0"/>
              <a:t>i </a:t>
            </a:r>
            <a:r>
              <a:rPr spc="-45" dirty="0"/>
              <a:t>m</a:t>
            </a:r>
            <a:r>
              <a:rPr spc="-10" dirty="0"/>
              <a:t>e</a:t>
            </a:r>
            <a:r>
              <a:rPr spc="-45" dirty="0"/>
              <a:t>m</a:t>
            </a:r>
            <a:r>
              <a:rPr spc="-10" dirty="0"/>
              <a:t>ba</a:t>
            </a:r>
            <a:r>
              <a:rPr spc="-25" dirty="0"/>
              <a:t>c</a:t>
            </a:r>
            <a:r>
              <a:rPr spc="-15" dirty="0"/>
              <a:t>a</a:t>
            </a:r>
            <a:r>
              <a:rPr spc="50" dirty="0"/>
              <a:t> </a:t>
            </a:r>
            <a:r>
              <a:rPr spc="-10" dirty="0"/>
              <a:t>d</a:t>
            </a:r>
            <a:r>
              <a:rPr spc="-25" dirty="0"/>
              <a:t>a</a:t>
            </a:r>
            <a:r>
              <a:rPr spc="-15" dirty="0"/>
              <a:t>n</a:t>
            </a:r>
            <a:r>
              <a:rPr spc="60" dirty="0"/>
              <a:t> </a:t>
            </a:r>
            <a:r>
              <a:rPr spc="-45" dirty="0"/>
              <a:t>m</a:t>
            </a:r>
            <a:r>
              <a:rPr spc="-25" dirty="0"/>
              <a:t>e</a:t>
            </a:r>
            <a:r>
              <a:rPr spc="-10" dirty="0"/>
              <a:t>n</a:t>
            </a:r>
            <a:r>
              <a:rPr spc="-25" dirty="0"/>
              <a:t>e</a:t>
            </a:r>
            <a:r>
              <a:rPr spc="0" dirty="0"/>
              <a:t>r</a:t>
            </a:r>
            <a:r>
              <a:rPr spc="-10" dirty="0"/>
              <a:t>i</a:t>
            </a:r>
            <a:r>
              <a:rPr spc="-45" dirty="0"/>
              <a:t>m</a:t>
            </a:r>
            <a:r>
              <a:rPr spc="-15" dirty="0"/>
              <a:t>a</a:t>
            </a:r>
            <a:r>
              <a:rPr spc="60" dirty="0"/>
              <a:t> </a:t>
            </a:r>
            <a:r>
              <a:rPr spc="-45" dirty="0"/>
              <a:t>m</a:t>
            </a:r>
            <a:r>
              <a:rPr spc="-10" dirty="0"/>
              <a:t>ou</a:t>
            </a:r>
            <a:r>
              <a:rPr spc="-15" dirty="0"/>
              <a:t>se</a:t>
            </a:r>
            <a:r>
              <a:rPr spc="35" dirty="0"/>
              <a:t> </a:t>
            </a:r>
            <a:r>
              <a:rPr spc="-25" dirty="0"/>
              <a:t>e</a:t>
            </a:r>
            <a:r>
              <a:rPr spc="-10" dirty="0"/>
              <a:t>v</a:t>
            </a:r>
            <a:r>
              <a:rPr spc="-25" dirty="0"/>
              <a:t>e</a:t>
            </a:r>
            <a:r>
              <a:rPr spc="-10" dirty="0"/>
              <a:t>nt</a:t>
            </a:r>
            <a:r>
              <a:rPr spc="55" dirty="0"/>
              <a:t> </a:t>
            </a:r>
            <a:r>
              <a:rPr spc="-10" dirty="0"/>
              <a:t>d</a:t>
            </a:r>
            <a:r>
              <a:rPr spc="-25" dirty="0"/>
              <a:t>a</a:t>
            </a:r>
            <a:r>
              <a:rPr spc="-5" dirty="0"/>
              <a:t>r</a:t>
            </a:r>
            <a:r>
              <a:rPr spc="-10" dirty="0"/>
              <a:t>i</a:t>
            </a:r>
            <a:r>
              <a:rPr spc="45" dirty="0"/>
              <a:t> </a:t>
            </a:r>
            <a:r>
              <a:rPr spc="-10" dirty="0"/>
              <a:t>ko</a:t>
            </a:r>
            <a:r>
              <a:rPr spc="-45" dirty="0"/>
              <a:t>m</a:t>
            </a:r>
            <a:r>
              <a:rPr spc="-10" dirty="0"/>
              <a:t>pon</a:t>
            </a:r>
            <a:r>
              <a:rPr spc="-25" dirty="0"/>
              <a:t>e</a:t>
            </a:r>
            <a:r>
              <a:rPr spc="-10" dirty="0"/>
              <a:t>n, </a:t>
            </a:r>
            <a:r>
              <a:rPr spc="-30" dirty="0"/>
              <a:t>M</a:t>
            </a:r>
            <a:r>
              <a:rPr spc="-10" dirty="0"/>
              <a:t>ou</a:t>
            </a:r>
            <a:r>
              <a:rPr spc="-15" dirty="0"/>
              <a:t>s</a:t>
            </a:r>
            <a:r>
              <a:rPr spc="-25" dirty="0"/>
              <a:t>eL</a:t>
            </a:r>
            <a:r>
              <a:rPr spc="-10" dirty="0"/>
              <a:t>is</a:t>
            </a:r>
            <a:r>
              <a:rPr spc="-25" dirty="0"/>
              <a:t>te</a:t>
            </a:r>
            <a:r>
              <a:rPr spc="-10" dirty="0"/>
              <a:t>n</a:t>
            </a:r>
            <a:r>
              <a:rPr spc="-25" dirty="0"/>
              <a:t>e</a:t>
            </a:r>
            <a:r>
              <a:rPr spc="-10" dirty="0"/>
              <a:t>r</a:t>
            </a:r>
            <a:r>
              <a:rPr dirty="0"/>
              <a:t> </a:t>
            </a:r>
            <a:r>
              <a:rPr spc="200" dirty="0"/>
              <a:t> </a:t>
            </a:r>
            <a:r>
              <a:rPr spc="-10" dirty="0"/>
              <a:t>dib</a:t>
            </a:r>
            <a:r>
              <a:rPr spc="-25" dirty="0"/>
              <a:t>e</a:t>
            </a:r>
            <a:r>
              <a:rPr spc="-10" dirty="0"/>
              <a:t>ntu</a:t>
            </a:r>
            <a:r>
              <a:rPr spc="-15" dirty="0"/>
              <a:t>k</a:t>
            </a:r>
            <a:r>
              <a:rPr dirty="0"/>
              <a:t> </a:t>
            </a:r>
            <a:r>
              <a:rPr spc="200" dirty="0"/>
              <a:t> </a:t>
            </a:r>
            <a:r>
              <a:rPr spc="-25" dirty="0"/>
              <a:t>o</a:t>
            </a:r>
            <a:r>
              <a:rPr spc="-10" dirty="0"/>
              <a:t>l</a:t>
            </a:r>
            <a:r>
              <a:rPr spc="-25" dirty="0"/>
              <a:t>e</a:t>
            </a:r>
            <a:r>
              <a:rPr spc="-15" dirty="0"/>
              <a:t>h</a:t>
            </a:r>
            <a:r>
              <a:rPr dirty="0"/>
              <a:t> </a:t>
            </a:r>
            <a:r>
              <a:rPr spc="190" dirty="0"/>
              <a:t> </a:t>
            </a:r>
            <a:r>
              <a:rPr spc="-15" dirty="0"/>
              <a:t>s</a:t>
            </a:r>
            <a:r>
              <a:rPr spc="-25" dirty="0"/>
              <a:t>e</a:t>
            </a:r>
            <a:r>
              <a:rPr spc="-10" dirty="0"/>
              <a:t>bu</a:t>
            </a:r>
            <a:r>
              <a:rPr spc="-25" dirty="0"/>
              <a:t>a</a:t>
            </a:r>
            <a:r>
              <a:rPr spc="-15" dirty="0"/>
              <a:t>h</a:t>
            </a:r>
            <a:r>
              <a:rPr dirty="0"/>
              <a:t> </a:t>
            </a:r>
            <a:r>
              <a:rPr spc="200" dirty="0"/>
              <a:t> </a:t>
            </a:r>
            <a:r>
              <a:rPr spc="-25" dirty="0"/>
              <a:t>c</a:t>
            </a:r>
            <a:r>
              <a:rPr spc="-10" dirty="0"/>
              <a:t>l</a:t>
            </a:r>
            <a:r>
              <a:rPr spc="-25" dirty="0"/>
              <a:t>a</a:t>
            </a:r>
            <a:r>
              <a:rPr spc="-15" dirty="0"/>
              <a:t>ss</a:t>
            </a:r>
            <a:r>
              <a:rPr dirty="0"/>
              <a:t> </a:t>
            </a:r>
            <a:r>
              <a:rPr spc="200" dirty="0"/>
              <a:t> </a:t>
            </a:r>
            <a:r>
              <a:rPr spc="-10" dirty="0"/>
              <a:t>d</a:t>
            </a:r>
            <a:r>
              <a:rPr spc="-25" dirty="0"/>
              <a:t>e</a:t>
            </a:r>
            <a:r>
              <a:rPr spc="-10" dirty="0"/>
              <a:t>n</a:t>
            </a:r>
            <a:r>
              <a:rPr spc="-25" dirty="0"/>
              <a:t>ga</a:t>
            </a:r>
            <a:r>
              <a:rPr spc="-15" dirty="0"/>
              <a:t>n</a:t>
            </a:r>
            <a:r>
              <a:rPr spc="-10" dirty="0"/>
              <a:t> </a:t>
            </a:r>
            <a:r>
              <a:rPr spc="-45" dirty="0"/>
              <a:t>m</a:t>
            </a:r>
            <a:r>
              <a:rPr spc="-25" dirty="0"/>
              <a:t>e</a:t>
            </a:r>
            <a:r>
              <a:rPr spc="-10" dirty="0"/>
              <a:t>na</a:t>
            </a:r>
            <a:r>
              <a:rPr spc="-45" dirty="0"/>
              <a:t>m</a:t>
            </a:r>
            <a:r>
              <a:rPr spc="-10" dirty="0"/>
              <a:t>b</a:t>
            </a:r>
            <a:r>
              <a:rPr spc="-25" dirty="0"/>
              <a:t>a</a:t>
            </a:r>
            <a:r>
              <a:rPr dirty="0"/>
              <a:t>h</a:t>
            </a:r>
            <a:r>
              <a:rPr spc="-10" dirty="0"/>
              <a:t>k</a:t>
            </a:r>
            <a:r>
              <a:rPr spc="-25" dirty="0"/>
              <a:t>a</a:t>
            </a:r>
            <a:r>
              <a:rPr spc="-15" dirty="0"/>
              <a:t>n</a:t>
            </a:r>
            <a:r>
              <a:rPr dirty="0"/>
              <a:t> </a:t>
            </a:r>
            <a:r>
              <a:rPr spc="235" dirty="0"/>
              <a:t> </a:t>
            </a:r>
            <a:r>
              <a:rPr spc="-45" dirty="0"/>
              <a:t>m</a:t>
            </a:r>
            <a:r>
              <a:rPr spc="-25" dirty="0"/>
              <a:t>e</a:t>
            </a:r>
            <a:r>
              <a:rPr spc="-10" dirty="0"/>
              <a:t>tho</a:t>
            </a:r>
            <a:r>
              <a:rPr spc="-15" dirty="0"/>
              <a:t>d</a:t>
            </a:r>
            <a:r>
              <a:rPr dirty="0"/>
              <a:t> </a:t>
            </a:r>
            <a:r>
              <a:rPr spc="235" dirty="0"/>
              <a:t> </a:t>
            </a:r>
            <a:r>
              <a:rPr spc="-10" dirty="0"/>
              <a:t>p</a:t>
            </a:r>
            <a:r>
              <a:rPr spc="-25" dirty="0"/>
              <a:t>a</a:t>
            </a:r>
            <a:r>
              <a:rPr spc="-10" dirty="0"/>
              <a:t>d</a:t>
            </a:r>
            <a:r>
              <a:rPr spc="-15" dirty="0"/>
              <a:t>a</a:t>
            </a:r>
            <a:r>
              <a:rPr dirty="0"/>
              <a:t> </a:t>
            </a:r>
            <a:r>
              <a:rPr spc="210" dirty="0"/>
              <a:t> </a:t>
            </a:r>
            <a:r>
              <a:rPr spc="-10" dirty="0"/>
              <a:t>ko</a:t>
            </a:r>
            <a:r>
              <a:rPr spc="-45" dirty="0"/>
              <a:t>m</a:t>
            </a:r>
            <a:r>
              <a:rPr spc="-10" dirty="0"/>
              <a:t>pon</a:t>
            </a:r>
            <a:r>
              <a:rPr spc="-25" dirty="0"/>
              <a:t>e</a:t>
            </a:r>
            <a:r>
              <a:rPr spc="-15" dirty="0"/>
              <a:t>n</a:t>
            </a:r>
            <a:r>
              <a:rPr dirty="0"/>
              <a:t> </a:t>
            </a:r>
            <a:r>
              <a:rPr spc="225" dirty="0"/>
              <a:t> </a:t>
            </a:r>
            <a:r>
              <a:rPr spc="-10" dirty="0"/>
              <a:t>y</a:t>
            </a:r>
            <a:r>
              <a:rPr spc="-25" dirty="0"/>
              <a:t>a</a:t>
            </a:r>
            <a:r>
              <a:rPr spc="-10" dirty="0"/>
              <a:t>n</a:t>
            </a:r>
            <a:r>
              <a:rPr spc="-15" dirty="0"/>
              <a:t>g</a:t>
            </a:r>
            <a:r>
              <a:rPr dirty="0"/>
              <a:t> </a:t>
            </a:r>
            <a:r>
              <a:rPr spc="235" dirty="0"/>
              <a:t> </a:t>
            </a:r>
            <a:r>
              <a:rPr spc="-25" dirty="0"/>
              <a:t>aka</a:t>
            </a:r>
            <a:r>
              <a:rPr spc="-15" dirty="0"/>
              <a:t>n</a:t>
            </a:r>
            <a:r>
              <a:rPr spc="-10" dirty="0"/>
              <a:t> </a:t>
            </a:r>
            <a:r>
              <a:rPr spc="-45" dirty="0"/>
              <a:t>m</a:t>
            </a:r>
            <a:r>
              <a:rPr spc="-25" dirty="0"/>
              <a:t>e</a:t>
            </a:r>
            <a:r>
              <a:rPr spc="-10" dirty="0"/>
              <a:t>n</a:t>
            </a:r>
            <a:r>
              <a:rPr spc="-25" dirty="0"/>
              <a:t>e</a:t>
            </a:r>
            <a:r>
              <a:rPr spc="-5" dirty="0"/>
              <a:t>r</a:t>
            </a:r>
            <a:r>
              <a:rPr dirty="0"/>
              <a:t>i</a:t>
            </a:r>
            <a:r>
              <a:rPr spc="-45" dirty="0"/>
              <a:t>m</a:t>
            </a:r>
            <a:r>
              <a:rPr spc="-15" dirty="0"/>
              <a:t>a</a:t>
            </a:r>
            <a:r>
              <a:rPr spc="180" dirty="0"/>
              <a:t> </a:t>
            </a:r>
            <a:r>
              <a:rPr spc="-25" dirty="0"/>
              <a:t>e</a:t>
            </a:r>
            <a:r>
              <a:rPr spc="-10" dirty="0"/>
              <a:t>v</a:t>
            </a:r>
            <a:r>
              <a:rPr spc="-25" dirty="0"/>
              <a:t>e</a:t>
            </a:r>
            <a:r>
              <a:rPr spc="-10" dirty="0"/>
              <a:t>nt</a:t>
            </a:r>
            <a:r>
              <a:rPr spc="175" dirty="0"/>
              <a:t> </a:t>
            </a:r>
            <a:r>
              <a:rPr spc="-10" dirty="0"/>
              <a:t>d</a:t>
            </a:r>
            <a:r>
              <a:rPr spc="-25" dirty="0"/>
              <a:t>en</a:t>
            </a:r>
            <a:r>
              <a:rPr spc="-10" dirty="0"/>
              <a:t>g</a:t>
            </a:r>
            <a:r>
              <a:rPr spc="-25" dirty="0"/>
              <a:t>a</a:t>
            </a:r>
            <a:r>
              <a:rPr spc="-15" dirty="0"/>
              <a:t>n</a:t>
            </a:r>
            <a:r>
              <a:rPr spc="180" dirty="0"/>
              <a:t> </a:t>
            </a:r>
            <a:r>
              <a:rPr spc="-10" dirty="0"/>
              <a:t>p</a:t>
            </a:r>
            <a:r>
              <a:rPr spc="-25" dirty="0"/>
              <a:t>e</a:t>
            </a:r>
            <a:r>
              <a:rPr spc="-5" dirty="0"/>
              <a:t>r</a:t>
            </a:r>
            <a:r>
              <a:rPr spc="-10" dirty="0"/>
              <a:t>i</a:t>
            </a:r>
            <a:r>
              <a:rPr spc="-25" dirty="0"/>
              <a:t>nta</a:t>
            </a:r>
            <a:r>
              <a:rPr spc="-15" dirty="0"/>
              <a:t>h</a:t>
            </a:r>
            <a:r>
              <a:rPr spc="180" dirty="0"/>
              <a:t> </a:t>
            </a:r>
            <a:r>
              <a:rPr spc="-25" dirty="0"/>
              <a:t>a</a:t>
            </a:r>
            <a:r>
              <a:rPr spc="-10" dirty="0"/>
              <a:t>dd</a:t>
            </a:r>
            <a:r>
              <a:rPr spc="-30" dirty="0"/>
              <a:t>M</a:t>
            </a:r>
            <a:r>
              <a:rPr spc="-25" dirty="0"/>
              <a:t>o</a:t>
            </a:r>
            <a:r>
              <a:rPr spc="-10" dirty="0"/>
              <a:t>u</a:t>
            </a:r>
            <a:r>
              <a:rPr spc="-15" dirty="0"/>
              <a:t>s</a:t>
            </a:r>
            <a:r>
              <a:rPr spc="-25" dirty="0"/>
              <a:t>eL</a:t>
            </a:r>
            <a:r>
              <a:rPr spc="-10" dirty="0"/>
              <a:t>ist</a:t>
            </a:r>
            <a:r>
              <a:rPr spc="-25" dirty="0"/>
              <a:t>e</a:t>
            </a:r>
            <a:r>
              <a:rPr spc="-10" dirty="0"/>
              <a:t>n</a:t>
            </a:r>
            <a:r>
              <a:rPr spc="-35" dirty="0"/>
              <a:t>e</a:t>
            </a:r>
            <a:r>
              <a:rPr spc="-5" dirty="0"/>
              <a:t>r(</a:t>
            </a:r>
            <a:r>
              <a:rPr spc="-10" dirty="0"/>
              <a:t>) </a:t>
            </a:r>
            <a:r>
              <a:rPr spc="-25" dirty="0"/>
              <a:t>a</a:t>
            </a:r>
            <a:r>
              <a:rPr spc="-10" dirty="0"/>
              <a:t>t</a:t>
            </a:r>
            <a:r>
              <a:rPr spc="-25" dirty="0"/>
              <a:t>a</a:t>
            </a:r>
            <a:r>
              <a:rPr spc="-15" dirty="0"/>
              <a:t>u</a:t>
            </a:r>
            <a:r>
              <a:rPr dirty="0"/>
              <a:t> </a:t>
            </a:r>
            <a:r>
              <a:rPr spc="-10" dirty="0"/>
              <a:t>d</a:t>
            </a:r>
            <a:r>
              <a:rPr spc="-25" dirty="0"/>
              <a:t>a</a:t>
            </a:r>
            <a:r>
              <a:rPr spc="-10" dirty="0"/>
              <a:t>p</a:t>
            </a:r>
            <a:r>
              <a:rPr spc="-25" dirty="0"/>
              <a:t>a</a:t>
            </a:r>
            <a:r>
              <a:rPr spc="-10" dirty="0"/>
              <a:t>t</a:t>
            </a:r>
            <a:r>
              <a:rPr spc="-15" dirty="0"/>
              <a:t> </a:t>
            </a:r>
            <a:r>
              <a:rPr spc="-10" dirty="0"/>
              <a:t>dii</a:t>
            </a:r>
            <a:r>
              <a:rPr spc="-45" dirty="0"/>
              <a:t>m</a:t>
            </a:r>
            <a:r>
              <a:rPr spc="-10" dirty="0"/>
              <a:t>pl</a:t>
            </a:r>
            <a:r>
              <a:rPr spc="-25" dirty="0"/>
              <a:t>e</a:t>
            </a:r>
            <a:r>
              <a:rPr spc="-45" dirty="0"/>
              <a:t>m</a:t>
            </a:r>
            <a:r>
              <a:rPr spc="-25" dirty="0"/>
              <a:t>e</a:t>
            </a:r>
            <a:r>
              <a:rPr spc="-10" dirty="0"/>
              <a:t>nt</a:t>
            </a:r>
            <a:r>
              <a:rPr spc="-25" dirty="0"/>
              <a:t>a</a:t>
            </a:r>
            <a:r>
              <a:rPr spc="-10" dirty="0"/>
              <a:t>sik</a:t>
            </a:r>
            <a:r>
              <a:rPr spc="-25" dirty="0"/>
              <a:t>a</a:t>
            </a:r>
            <a:r>
              <a:rPr spc="-15" dirty="0"/>
              <a:t>n</a:t>
            </a:r>
            <a:r>
              <a:rPr dirty="0"/>
              <a:t> </a:t>
            </a:r>
            <a:r>
              <a:rPr spc="-10" dirty="0"/>
              <a:t>p</a:t>
            </a:r>
            <a:r>
              <a:rPr spc="-25" dirty="0"/>
              <a:t>a</a:t>
            </a:r>
            <a:r>
              <a:rPr spc="-10" dirty="0"/>
              <a:t>d</a:t>
            </a:r>
            <a:r>
              <a:rPr spc="-15" dirty="0"/>
              <a:t>a</a:t>
            </a:r>
            <a:r>
              <a:rPr spc="-25" dirty="0"/>
              <a:t> </a:t>
            </a:r>
            <a:r>
              <a:rPr spc="-15" dirty="0"/>
              <a:t>s</a:t>
            </a:r>
            <a:r>
              <a:rPr spc="-25" dirty="0"/>
              <a:t>e</a:t>
            </a:r>
            <a:r>
              <a:rPr spc="-10" dirty="0"/>
              <a:t>bu</a:t>
            </a:r>
            <a:r>
              <a:rPr spc="-25" dirty="0"/>
              <a:t>a</a:t>
            </a:r>
            <a:r>
              <a:rPr spc="-15" dirty="0"/>
              <a:t>h</a:t>
            </a:r>
            <a:r>
              <a:rPr dirty="0"/>
              <a:t> </a:t>
            </a:r>
            <a:r>
              <a:rPr spc="-25" dirty="0"/>
              <a:t>c</a:t>
            </a:r>
            <a:r>
              <a:rPr spc="-10" dirty="0"/>
              <a:t>l</a:t>
            </a:r>
            <a:r>
              <a:rPr spc="-25" dirty="0"/>
              <a:t>a</a:t>
            </a:r>
            <a:r>
              <a:rPr spc="-15" dirty="0"/>
              <a:t>ss</a:t>
            </a:r>
          </a:p>
        </p:txBody>
      </p:sp>
      <p:sp>
        <p:nvSpPr>
          <p:cNvPr id="5" name="object 5"/>
          <p:cNvSpPr/>
          <p:nvPr/>
        </p:nvSpPr>
        <p:spPr>
          <a:xfrm>
            <a:off x="3657600" y="4733544"/>
            <a:ext cx="5765292" cy="2444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9719" y="4948428"/>
            <a:ext cx="6560820" cy="2152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4249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og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ri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</a:t>
            </a:r>
            <a:r>
              <a:rPr sz="1400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69719" y="638555"/>
            <a:ext cx="6560820" cy="6461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onto</a:t>
            </a:r>
            <a:r>
              <a:rPr dirty="0"/>
              <a:t>h</a:t>
            </a:r>
            <a:r>
              <a:rPr spc="-15" dirty="0"/>
              <a:t> </a:t>
            </a:r>
            <a:r>
              <a:rPr dirty="0"/>
              <a:t>M</a:t>
            </a:r>
            <a:r>
              <a:rPr spc="-5" dirty="0"/>
              <a:t>enggunaka</a:t>
            </a:r>
            <a:r>
              <a:rPr dirty="0"/>
              <a:t>n</a:t>
            </a:r>
            <a:r>
              <a:rPr spc="-5" dirty="0"/>
              <a:t> </a:t>
            </a:r>
            <a:r>
              <a:rPr dirty="0"/>
              <a:t>E</a:t>
            </a:r>
            <a:r>
              <a:rPr spc="-5" dirty="0"/>
              <a:t>ven</a:t>
            </a:r>
            <a:r>
              <a:rPr dirty="0"/>
              <a:t>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208525" y="2151888"/>
            <a:ext cx="5771388" cy="3401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42531" y="4242816"/>
            <a:ext cx="579120" cy="508000"/>
          </a:xfrm>
          <a:custGeom>
            <a:avLst/>
            <a:gdLst/>
            <a:ahLst/>
            <a:cxnLst/>
            <a:rect l="l" t="t" r="r" b="b"/>
            <a:pathLst>
              <a:path w="579120" h="508000">
                <a:moveTo>
                  <a:pt x="32003" y="428243"/>
                </a:moveTo>
                <a:lnTo>
                  <a:pt x="0" y="507491"/>
                </a:lnTo>
                <a:lnTo>
                  <a:pt x="82295" y="486155"/>
                </a:lnTo>
                <a:lnTo>
                  <a:pt x="69061" y="470915"/>
                </a:lnTo>
                <a:lnTo>
                  <a:pt x="51815" y="470915"/>
                </a:lnTo>
                <a:lnTo>
                  <a:pt x="44195" y="461771"/>
                </a:lnTo>
                <a:lnTo>
                  <a:pt x="53809" y="453353"/>
                </a:lnTo>
                <a:lnTo>
                  <a:pt x="32003" y="428243"/>
                </a:lnTo>
                <a:close/>
              </a:path>
              <a:path w="579120" h="508000">
                <a:moveTo>
                  <a:pt x="53809" y="453353"/>
                </a:moveTo>
                <a:lnTo>
                  <a:pt x="44195" y="461771"/>
                </a:lnTo>
                <a:lnTo>
                  <a:pt x="51815" y="470915"/>
                </a:lnTo>
                <a:lnTo>
                  <a:pt x="61611" y="462337"/>
                </a:lnTo>
                <a:lnTo>
                  <a:pt x="53809" y="453353"/>
                </a:lnTo>
                <a:close/>
              </a:path>
              <a:path w="579120" h="508000">
                <a:moveTo>
                  <a:pt x="61611" y="462337"/>
                </a:moveTo>
                <a:lnTo>
                  <a:pt x="51815" y="470915"/>
                </a:lnTo>
                <a:lnTo>
                  <a:pt x="69061" y="470915"/>
                </a:lnTo>
                <a:lnTo>
                  <a:pt x="61611" y="462337"/>
                </a:lnTo>
                <a:close/>
              </a:path>
              <a:path w="579120" h="508000">
                <a:moveTo>
                  <a:pt x="571499" y="0"/>
                </a:moveTo>
                <a:lnTo>
                  <a:pt x="53809" y="453353"/>
                </a:lnTo>
                <a:lnTo>
                  <a:pt x="61611" y="462337"/>
                </a:lnTo>
                <a:lnTo>
                  <a:pt x="579119" y="9143"/>
                </a:lnTo>
                <a:lnTo>
                  <a:pt x="571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45452" y="3095244"/>
            <a:ext cx="2380615" cy="1199515"/>
          </a:xfrm>
          <a:custGeom>
            <a:avLst/>
            <a:gdLst/>
            <a:ahLst/>
            <a:cxnLst/>
            <a:rect l="l" t="t" r="r" b="b"/>
            <a:pathLst>
              <a:path w="2380615" h="1199514">
                <a:moveTo>
                  <a:pt x="0" y="1199387"/>
                </a:moveTo>
                <a:lnTo>
                  <a:pt x="2380487" y="1199387"/>
                </a:lnTo>
                <a:lnTo>
                  <a:pt x="2380487" y="0"/>
                </a:lnTo>
                <a:lnTo>
                  <a:pt x="0" y="0"/>
                </a:lnTo>
                <a:lnTo>
                  <a:pt x="0" y="11993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40879" y="3090672"/>
            <a:ext cx="2390140" cy="1209040"/>
          </a:xfrm>
          <a:custGeom>
            <a:avLst/>
            <a:gdLst/>
            <a:ahLst/>
            <a:cxnLst/>
            <a:rect l="l" t="t" r="r" b="b"/>
            <a:pathLst>
              <a:path w="2390140" h="1209039">
                <a:moveTo>
                  <a:pt x="2389631" y="0"/>
                </a:moveTo>
                <a:lnTo>
                  <a:pt x="0" y="0"/>
                </a:lnTo>
                <a:lnTo>
                  <a:pt x="0" y="1208531"/>
                </a:lnTo>
                <a:lnTo>
                  <a:pt x="2389631" y="1208531"/>
                </a:lnTo>
                <a:lnTo>
                  <a:pt x="2389631" y="1203959"/>
                </a:lnTo>
                <a:lnTo>
                  <a:pt x="10667" y="1203959"/>
                </a:lnTo>
                <a:lnTo>
                  <a:pt x="4571" y="1199387"/>
                </a:lnTo>
                <a:lnTo>
                  <a:pt x="10667" y="1199387"/>
                </a:lnTo>
                <a:lnTo>
                  <a:pt x="10667" y="9143"/>
                </a:lnTo>
                <a:lnTo>
                  <a:pt x="4571" y="9143"/>
                </a:lnTo>
                <a:lnTo>
                  <a:pt x="10667" y="4571"/>
                </a:lnTo>
                <a:lnTo>
                  <a:pt x="2389631" y="4571"/>
                </a:lnTo>
                <a:lnTo>
                  <a:pt x="2389631" y="0"/>
                </a:lnTo>
                <a:close/>
              </a:path>
              <a:path w="2390140" h="1209039">
                <a:moveTo>
                  <a:pt x="10667" y="1199387"/>
                </a:moveTo>
                <a:lnTo>
                  <a:pt x="4571" y="1199387"/>
                </a:lnTo>
                <a:lnTo>
                  <a:pt x="10667" y="1203959"/>
                </a:lnTo>
                <a:lnTo>
                  <a:pt x="10667" y="1199387"/>
                </a:lnTo>
                <a:close/>
              </a:path>
              <a:path w="2390140" h="1209039">
                <a:moveTo>
                  <a:pt x="2380487" y="1199387"/>
                </a:moveTo>
                <a:lnTo>
                  <a:pt x="10667" y="1199387"/>
                </a:lnTo>
                <a:lnTo>
                  <a:pt x="10667" y="1203959"/>
                </a:lnTo>
                <a:lnTo>
                  <a:pt x="2380487" y="1203959"/>
                </a:lnTo>
                <a:lnTo>
                  <a:pt x="2380487" y="1199387"/>
                </a:lnTo>
                <a:close/>
              </a:path>
              <a:path w="2390140" h="1209039">
                <a:moveTo>
                  <a:pt x="2380487" y="4571"/>
                </a:moveTo>
                <a:lnTo>
                  <a:pt x="2380487" y="1203959"/>
                </a:lnTo>
                <a:lnTo>
                  <a:pt x="2385059" y="1199387"/>
                </a:lnTo>
                <a:lnTo>
                  <a:pt x="2389631" y="1199387"/>
                </a:lnTo>
                <a:lnTo>
                  <a:pt x="2389631" y="9143"/>
                </a:lnTo>
                <a:lnTo>
                  <a:pt x="2385059" y="9143"/>
                </a:lnTo>
                <a:lnTo>
                  <a:pt x="2380487" y="4571"/>
                </a:lnTo>
                <a:close/>
              </a:path>
              <a:path w="2390140" h="1209039">
                <a:moveTo>
                  <a:pt x="2389631" y="1199387"/>
                </a:moveTo>
                <a:lnTo>
                  <a:pt x="2385059" y="1199387"/>
                </a:lnTo>
                <a:lnTo>
                  <a:pt x="2380487" y="1203959"/>
                </a:lnTo>
                <a:lnTo>
                  <a:pt x="2389631" y="1203959"/>
                </a:lnTo>
                <a:lnTo>
                  <a:pt x="2389631" y="1199387"/>
                </a:lnTo>
                <a:close/>
              </a:path>
              <a:path w="2390140" h="1209039">
                <a:moveTo>
                  <a:pt x="10667" y="4571"/>
                </a:moveTo>
                <a:lnTo>
                  <a:pt x="4571" y="9143"/>
                </a:lnTo>
                <a:lnTo>
                  <a:pt x="10667" y="9143"/>
                </a:lnTo>
                <a:lnTo>
                  <a:pt x="10667" y="4571"/>
                </a:lnTo>
                <a:close/>
              </a:path>
              <a:path w="2390140" h="1209039">
                <a:moveTo>
                  <a:pt x="2380487" y="4571"/>
                </a:moveTo>
                <a:lnTo>
                  <a:pt x="10667" y="4571"/>
                </a:lnTo>
                <a:lnTo>
                  <a:pt x="10667" y="9143"/>
                </a:lnTo>
                <a:lnTo>
                  <a:pt x="2380487" y="9143"/>
                </a:lnTo>
                <a:lnTo>
                  <a:pt x="2380487" y="4571"/>
                </a:lnTo>
                <a:close/>
              </a:path>
              <a:path w="2390140" h="1209039">
                <a:moveTo>
                  <a:pt x="2389631" y="4571"/>
                </a:moveTo>
                <a:lnTo>
                  <a:pt x="2380487" y="4571"/>
                </a:lnTo>
                <a:lnTo>
                  <a:pt x="2385059" y="9143"/>
                </a:lnTo>
                <a:lnTo>
                  <a:pt x="2389631" y="9143"/>
                </a:lnTo>
                <a:lnTo>
                  <a:pt x="2389631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25721" y="3151603"/>
            <a:ext cx="2073910" cy="1076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69644" algn="l"/>
              </a:tabLst>
            </a:pPr>
            <a:r>
              <a:rPr sz="1800" dirty="0">
                <a:latin typeface="Courier New"/>
                <a:cs typeface="Courier New"/>
              </a:rPr>
              <a:t>Pr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g</a:t>
            </a:r>
            <a:r>
              <a:rPr sz="1800" spc="-15" dirty="0">
                <a:latin typeface="Courier New"/>
                <a:cs typeface="Courier New"/>
              </a:rPr>
              <a:t>r</a:t>
            </a:r>
            <a:r>
              <a:rPr sz="1800" dirty="0">
                <a:latin typeface="Courier New"/>
                <a:cs typeface="Courier New"/>
              </a:rPr>
              <a:t>am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15" dirty="0">
                <a:latin typeface="Courier New"/>
                <a:cs typeface="Courier New"/>
              </a:rPr>
              <a:t>ka</a:t>
            </a:r>
            <a:r>
              <a:rPr sz="1800" dirty="0">
                <a:latin typeface="Courier New"/>
                <a:cs typeface="Courier New"/>
              </a:rPr>
              <a:t>n be</a:t>
            </a:r>
            <a:r>
              <a:rPr sz="1800" spc="-15" dirty="0">
                <a:latin typeface="Courier New"/>
                <a:cs typeface="Courier New"/>
              </a:rPr>
              <a:t>r</a:t>
            </a:r>
            <a:r>
              <a:rPr sz="1800" dirty="0">
                <a:latin typeface="Courier New"/>
                <a:cs typeface="Courier New"/>
              </a:rPr>
              <a:t>h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nti</a:t>
            </a:r>
            <a:r>
              <a:rPr sz="1800" spc="-15" dirty="0">
                <a:latin typeface="Courier New"/>
                <a:cs typeface="Courier New"/>
              </a:rPr>
              <a:t> ke</a:t>
            </a:r>
            <a:r>
              <a:rPr sz="1800" dirty="0">
                <a:latin typeface="Courier New"/>
                <a:cs typeface="Courier New"/>
              </a:rPr>
              <a:t>ti</a:t>
            </a:r>
            <a:r>
              <a:rPr sz="1800" spc="-15" dirty="0">
                <a:latin typeface="Courier New"/>
                <a:cs typeface="Courier New"/>
              </a:rPr>
              <a:t>k</a:t>
            </a:r>
            <a:r>
              <a:rPr sz="1800" dirty="0">
                <a:latin typeface="Courier New"/>
                <a:cs typeface="Courier New"/>
              </a:rPr>
              <a:t>a to</a:t>
            </a:r>
            <a:r>
              <a:rPr sz="1800" spc="-15" dirty="0">
                <a:latin typeface="Courier New"/>
                <a:cs typeface="Courier New"/>
              </a:rPr>
              <a:t>m</a:t>
            </a:r>
            <a:r>
              <a:rPr sz="1800" dirty="0">
                <a:latin typeface="Courier New"/>
                <a:cs typeface="Courier New"/>
              </a:rPr>
              <a:t>b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l	</a:t>
            </a:r>
            <a:r>
              <a:rPr sz="1800" spc="-15" dirty="0">
                <a:latin typeface="Courier New"/>
                <a:cs typeface="Courier New"/>
              </a:rPr>
              <a:t>k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lu</a:t>
            </a:r>
            <a:r>
              <a:rPr sz="1800" dirty="0">
                <a:latin typeface="Courier New"/>
                <a:cs typeface="Courier New"/>
              </a:rPr>
              <a:t>ar di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k</a:t>
            </a:r>
            <a:r>
              <a:rPr sz="1800" dirty="0">
                <a:latin typeface="Courier New"/>
                <a:cs typeface="Courier New"/>
              </a:rPr>
              <a:t>an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0929" y="714755"/>
            <a:ext cx="6934200" cy="5192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07" y="3742944"/>
            <a:ext cx="2379345" cy="1199515"/>
          </a:xfrm>
          <a:custGeom>
            <a:avLst/>
            <a:gdLst/>
            <a:ahLst/>
            <a:cxnLst/>
            <a:rect l="l" t="t" r="r" b="b"/>
            <a:pathLst>
              <a:path w="2379345" h="1199514">
                <a:moveTo>
                  <a:pt x="0" y="1199387"/>
                </a:moveTo>
                <a:lnTo>
                  <a:pt x="2378963" y="1199387"/>
                </a:lnTo>
                <a:lnTo>
                  <a:pt x="2378963" y="0"/>
                </a:lnTo>
                <a:lnTo>
                  <a:pt x="0" y="0"/>
                </a:lnTo>
                <a:lnTo>
                  <a:pt x="0" y="11993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3635" y="3738372"/>
            <a:ext cx="2388235" cy="1209040"/>
          </a:xfrm>
          <a:custGeom>
            <a:avLst/>
            <a:gdLst/>
            <a:ahLst/>
            <a:cxnLst/>
            <a:rect l="l" t="t" r="r" b="b"/>
            <a:pathLst>
              <a:path w="2388235" h="1209039">
                <a:moveTo>
                  <a:pt x="2388120" y="0"/>
                </a:moveTo>
                <a:lnTo>
                  <a:pt x="0" y="0"/>
                </a:lnTo>
                <a:lnTo>
                  <a:pt x="0" y="1208531"/>
                </a:lnTo>
                <a:lnTo>
                  <a:pt x="2388120" y="1208531"/>
                </a:lnTo>
                <a:lnTo>
                  <a:pt x="2388120" y="1203959"/>
                </a:lnTo>
                <a:lnTo>
                  <a:pt x="9143" y="1203959"/>
                </a:lnTo>
                <a:lnTo>
                  <a:pt x="4571" y="1199387"/>
                </a:lnTo>
                <a:lnTo>
                  <a:pt x="9143" y="1199387"/>
                </a:lnTo>
                <a:lnTo>
                  <a:pt x="9143" y="9143"/>
                </a:lnTo>
                <a:lnTo>
                  <a:pt x="4571" y="9143"/>
                </a:lnTo>
                <a:lnTo>
                  <a:pt x="9143" y="4571"/>
                </a:lnTo>
                <a:lnTo>
                  <a:pt x="2388120" y="4571"/>
                </a:lnTo>
                <a:lnTo>
                  <a:pt x="2388120" y="0"/>
                </a:lnTo>
                <a:close/>
              </a:path>
              <a:path w="2388235" h="1209039">
                <a:moveTo>
                  <a:pt x="9143" y="1199387"/>
                </a:moveTo>
                <a:lnTo>
                  <a:pt x="4571" y="1199387"/>
                </a:lnTo>
                <a:lnTo>
                  <a:pt x="9143" y="1203959"/>
                </a:lnTo>
                <a:lnTo>
                  <a:pt x="9143" y="1199387"/>
                </a:lnTo>
                <a:close/>
              </a:path>
              <a:path w="2388235" h="1209039">
                <a:moveTo>
                  <a:pt x="2378976" y="1199387"/>
                </a:moveTo>
                <a:lnTo>
                  <a:pt x="9143" y="1199387"/>
                </a:lnTo>
                <a:lnTo>
                  <a:pt x="9143" y="1203959"/>
                </a:lnTo>
                <a:lnTo>
                  <a:pt x="2378976" y="1203959"/>
                </a:lnTo>
                <a:lnTo>
                  <a:pt x="2378976" y="1199387"/>
                </a:lnTo>
                <a:close/>
              </a:path>
              <a:path w="2388235" h="1209039">
                <a:moveTo>
                  <a:pt x="2378976" y="4571"/>
                </a:moveTo>
                <a:lnTo>
                  <a:pt x="2378976" y="1203959"/>
                </a:lnTo>
                <a:lnTo>
                  <a:pt x="2383548" y="1199387"/>
                </a:lnTo>
                <a:lnTo>
                  <a:pt x="2388120" y="1199387"/>
                </a:lnTo>
                <a:lnTo>
                  <a:pt x="2388120" y="9143"/>
                </a:lnTo>
                <a:lnTo>
                  <a:pt x="2383548" y="9143"/>
                </a:lnTo>
                <a:lnTo>
                  <a:pt x="2378976" y="4571"/>
                </a:lnTo>
                <a:close/>
              </a:path>
              <a:path w="2388235" h="1209039">
                <a:moveTo>
                  <a:pt x="2388120" y="1199387"/>
                </a:moveTo>
                <a:lnTo>
                  <a:pt x="2383548" y="1199387"/>
                </a:lnTo>
                <a:lnTo>
                  <a:pt x="2378976" y="1203959"/>
                </a:lnTo>
                <a:lnTo>
                  <a:pt x="2388120" y="1203959"/>
                </a:lnTo>
                <a:lnTo>
                  <a:pt x="2388120" y="1199387"/>
                </a:lnTo>
                <a:close/>
              </a:path>
              <a:path w="2388235" h="1209039">
                <a:moveTo>
                  <a:pt x="9143" y="4571"/>
                </a:moveTo>
                <a:lnTo>
                  <a:pt x="4571" y="9143"/>
                </a:lnTo>
                <a:lnTo>
                  <a:pt x="9143" y="9143"/>
                </a:lnTo>
                <a:lnTo>
                  <a:pt x="9143" y="4571"/>
                </a:lnTo>
                <a:close/>
              </a:path>
              <a:path w="2388235" h="1209039">
                <a:moveTo>
                  <a:pt x="2378976" y="4571"/>
                </a:moveTo>
                <a:lnTo>
                  <a:pt x="9143" y="4571"/>
                </a:lnTo>
                <a:lnTo>
                  <a:pt x="9143" y="9143"/>
                </a:lnTo>
                <a:lnTo>
                  <a:pt x="2378976" y="9143"/>
                </a:lnTo>
                <a:lnTo>
                  <a:pt x="2378976" y="4571"/>
                </a:lnTo>
                <a:close/>
              </a:path>
              <a:path w="2388235" h="1209039">
                <a:moveTo>
                  <a:pt x="2388120" y="4571"/>
                </a:moveTo>
                <a:lnTo>
                  <a:pt x="2378976" y="4571"/>
                </a:lnTo>
                <a:lnTo>
                  <a:pt x="2383548" y="9143"/>
                </a:lnTo>
                <a:lnTo>
                  <a:pt x="2388120" y="9143"/>
                </a:lnTo>
                <a:lnTo>
                  <a:pt x="2388120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6949" y="3799304"/>
            <a:ext cx="2073910" cy="1076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69644" algn="l"/>
              </a:tabLst>
            </a:pPr>
            <a:r>
              <a:rPr sz="1800" dirty="0">
                <a:latin typeface="Courier New"/>
                <a:cs typeface="Courier New"/>
              </a:rPr>
              <a:t>Kl</a:t>
            </a:r>
            <a:r>
              <a:rPr sz="1800" spc="-15" dirty="0">
                <a:latin typeface="Courier New"/>
                <a:cs typeface="Courier New"/>
              </a:rPr>
              <a:t>i</a:t>
            </a:r>
            <a:r>
              <a:rPr sz="1800" dirty="0">
                <a:latin typeface="Courier New"/>
                <a:cs typeface="Courier New"/>
              </a:rPr>
              <a:t>k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ka</a:t>
            </a:r>
            <a:r>
              <a:rPr sz="1800" spc="-15" dirty="0">
                <a:latin typeface="Courier New"/>
                <a:cs typeface="Courier New"/>
              </a:rPr>
              <a:t>n</a:t>
            </a:r>
            <a:r>
              <a:rPr sz="1800" dirty="0">
                <a:latin typeface="Courier New"/>
                <a:cs typeface="Courier New"/>
              </a:rPr>
              <a:t>an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pa</a:t>
            </a:r>
            <a:r>
              <a:rPr sz="1800" spc="-15" dirty="0">
                <a:latin typeface="Courier New"/>
                <a:cs typeface="Courier New"/>
              </a:rPr>
              <a:t>d</a:t>
            </a:r>
            <a:r>
              <a:rPr sz="1800" dirty="0">
                <a:latin typeface="Courier New"/>
                <a:cs typeface="Courier New"/>
              </a:rPr>
              <a:t>a to</a:t>
            </a:r>
            <a:r>
              <a:rPr sz="1800" spc="-15" dirty="0">
                <a:latin typeface="Courier New"/>
                <a:cs typeface="Courier New"/>
              </a:rPr>
              <a:t>m</a:t>
            </a:r>
            <a:r>
              <a:rPr sz="1800" dirty="0">
                <a:latin typeface="Courier New"/>
                <a:cs typeface="Courier New"/>
              </a:rPr>
              <a:t>b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l,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p</a:t>
            </a:r>
            <a:r>
              <a:rPr sz="1800" spc="-15" dirty="0">
                <a:latin typeface="Courier New"/>
                <a:cs typeface="Courier New"/>
              </a:rPr>
              <a:t>il</a:t>
            </a:r>
            <a:r>
              <a:rPr sz="1800" dirty="0">
                <a:latin typeface="Courier New"/>
                <a:cs typeface="Courier New"/>
              </a:rPr>
              <a:t>ih Ac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dirty="0">
                <a:latin typeface="Courier New"/>
                <a:cs typeface="Courier New"/>
              </a:rPr>
              <a:t>i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n	</a:t>
            </a:r>
            <a:r>
              <a:rPr sz="1800" spc="-15" dirty="0">
                <a:latin typeface="Courier New"/>
                <a:cs typeface="Courier New"/>
              </a:rPr>
              <a:t>-</a:t>
            </a:r>
            <a:r>
              <a:rPr sz="1800" dirty="0">
                <a:latin typeface="Courier New"/>
                <a:cs typeface="Courier New"/>
              </a:rPr>
              <a:t>&gt; ac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dirty="0">
                <a:latin typeface="Courier New"/>
                <a:cs typeface="Courier New"/>
              </a:rPr>
              <a:t>i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nP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r</a:t>
            </a:r>
            <a:r>
              <a:rPr sz="1800" spc="-15" dirty="0">
                <a:latin typeface="Courier New"/>
                <a:cs typeface="Courier New"/>
              </a:rPr>
              <a:t>fo</a:t>
            </a:r>
            <a:r>
              <a:rPr sz="1800" dirty="0">
                <a:latin typeface="Courier New"/>
                <a:cs typeface="Courier New"/>
              </a:rPr>
              <a:t>rm</a:t>
            </a:r>
            <a:r>
              <a:rPr sz="1800" spc="-15" dirty="0">
                <a:latin typeface="Courier New"/>
                <a:cs typeface="Courier New"/>
              </a:rPr>
              <a:t>e</a:t>
            </a:r>
            <a:r>
              <a:rPr sz="1800" dirty="0">
                <a:latin typeface="Courier New"/>
                <a:cs typeface="Courier New"/>
              </a:rPr>
              <a:t>d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71088" y="2447544"/>
            <a:ext cx="2235835" cy="1300480"/>
          </a:xfrm>
          <a:custGeom>
            <a:avLst/>
            <a:gdLst/>
            <a:ahLst/>
            <a:cxnLst/>
            <a:rect l="l" t="t" r="r" b="b"/>
            <a:pathLst>
              <a:path w="2235835" h="1300479">
                <a:moveTo>
                  <a:pt x="2166176" y="31768"/>
                </a:moveTo>
                <a:lnTo>
                  <a:pt x="0" y="1289303"/>
                </a:lnTo>
                <a:lnTo>
                  <a:pt x="6095" y="1299971"/>
                </a:lnTo>
                <a:lnTo>
                  <a:pt x="2172734" y="43048"/>
                </a:lnTo>
                <a:lnTo>
                  <a:pt x="2166176" y="31768"/>
                </a:lnTo>
                <a:close/>
              </a:path>
              <a:path w="2235835" h="1300479">
                <a:moveTo>
                  <a:pt x="2218248" y="25907"/>
                </a:moveTo>
                <a:lnTo>
                  <a:pt x="2176271" y="25907"/>
                </a:lnTo>
                <a:lnTo>
                  <a:pt x="2183891" y="36575"/>
                </a:lnTo>
                <a:lnTo>
                  <a:pt x="2172734" y="43048"/>
                </a:lnTo>
                <a:lnTo>
                  <a:pt x="2188463" y="70103"/>
                </a:lnTo>
                <a:lnTo>
                  <a:pt x="2218248" y="25907"/>
                </a:lnTo>
                <a:close/>
              </a:path>
              <a:path w="2235835" h="1300479">
                <a:moveTo>
                  <a:pt x="2176271" y="25907"/>
                </a:moveTo>
                <a:lnTo>
                  <a:pt x="2166176" y="31768"/>
                </a:lnTo>
                <a:lnTo>
                  <a:pt x="2172734" y="43048"/>
                </a:lnTo>
                <a:lnTo>
                  <a:pt x="2183891" y="36575"/>
                </a:lnTo>
                <a:lnTo>
                  <a:pt x="2176271" y="25907"/>
                </a:lnTo>
                <a:close/>
              </a:path>
              <a:path w="2235835" h="1300479">
                <a:moveTo>
                  <a:pt x="2235707" y="0"/>
                </a:moveTo>
                <a:lnTo>
                  <a:pt x="2150363" y="4571"/>
                </a:lnTo>
                <a:lnTo>
                  <a:pt x="2166176" y="31768"/>
                </a:lnTo>
                <a:lnTo>
                  <a:pt x="2176271" y="25907"/>
                </a:lnTo>
                <a:lnTo>
                  <a:pt x="2218248" y="25907"/>
                </a:lnTo>
                <a:lnTo>
                  <a:pt x="22357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033" y="714755"/>
            <a:ext cx="5413248" cy="3861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37959" y="1722120"/>
            <a:ext cx="2315210" cy="660400"/>
          </a:xfrm>
          <a:custGeom>
            <a:avLst/>
            <a:gdLst/>
            <a:ahLst/>
            <a:cxnLst/>
            <a:rect l="l" t="t" r="r" b="b"/>
            <a:pathLst>
              <a:path w="2315209" h="660400">
                <a:moveTo>
                  <a:pt x="2314955" y="0"/>
                </a:moveTo>
                <a:lnTo>
                  <a:pt x="0" y="0"/>
                </a:lnTo>
                <a:lnTo>
                  <a:pt x="0" y="659891"/>
                </a:lnTo>
                <a:lnTo>
                  <a:pt x="2314955" y="659891"/>
                </a:lnTo>
                <a:lnTo>
                  <a:pt x="2314955" y="655319"/>
                </a:lnTo>
                <a:lnTo>
                  <a:pt x="9143" y="655319"/>
                </a:lnTo>
                <a:lnTo>
                  <a:pt x="4571" y="650747"/>
                </a:lnTo>
                <a:lnTo>
                  <a:pt x="9143" y="650747"/>
                </a:lnTo>
                <a:lnTo>
                  <a:pt x="9143" y="9143"/>
                </a:lnTo>
                <a:lnTo>
                  <a:pt x="4571" y="9143"/>
                </a:lnTo>
                <a:lnTo>
                  <a:pt x="9143" y="4571"/>
                </a:lnTo>
                <a:lnTo>
                  <a:pt x="2314955" y="4571"/>
                </a:lnTo>
                <a:lnTo>
                  <a:pt x="2314955" y="0"/>
                </a:lnTo>
                <a:close/>
              </a:path>
              <a:path w="2315209" h="660400">
                <a:moveTo>
                  <a:pt x="9143" y="650747"/>
                </a:moveTo>
                <a:lnTo>
                  <a:pt x="4571" y="650747"/>
                </a:lnTo>
                <a:lnTo>
                  <a:pt x="9143" y="655319"/>
                </a:lnTo>
                <a:lnTo>
                  <a:pt x="9143" y="650747"/>
                </a:lnTo>
                <a:close/>
              </a:path>
              <a:path w="2315209" h="660400">
                <a:moveTo>
                  <a:pt x="2305811" y="650747"/>
                </a:moveTo>
                <a:lnTo>
                  <a:pt x="9143" y="650747"/>
                </a:lnTo>
                <a:lnTo>
                  <a:pt x="9143" y="655319"/>
                </a:lnTo>
                <a:lnTo>
                  <a:pt x="2305811" y="655319"/>
                </a:lnTo>
                <a:lnTo>
                  <a:pt x="2305811" y="650747"/>
                </a:lnTo>
                <a:close/>
              </a:path>
              <a:path w="2315209" h="660400">
                <a:moveTo>
                  <a:pt x="2305811" y="4571"/>
                </a:moveTo>
                <a:lnTo>
                  <a:pt x="2305811" y="655319"/>
                </a:lnTo>
                <a:lnTo>
                  <a:pt x="2310383" y="650747"/>
                </a:lnTo>
                <a:lnTo>
                  <a:pt x="2314955" y="650747"/>
                </a:lnTo>
                <a:lnTo>
                  <a:pt x="2314955" y="9143"/>
                </a:lnTo>
                <a:lnTo>
                  <a:pt x="2310383" y="9143"/>
                </a:lnTo>
                <a:lnTo>
                  <a:pt x="2305811" y="4571"/>
                </a:lnTo>
                <a:close/>
              </a:path>
              <a:path w="2315209" h="660400">
                <a:moveTo>
                  <a:pt x="2314955" y="650747"/>
                </a:moveTo>
                <a:lnTo>
                  <a:pt x="2310383" y="650747"/>
                </a:lnTo>
                <a:lnTo>
                  <a:pt x="2305811" y="655319"/>
                </a:lnTo>
                <a:lnTo>
                  <a:pt x="2314955" y="655319"/>
                </a:lnTo>
                <a:lnTo>
                  <a:pt x="2314955" y="650747"/>
                </a:lnTo>
                <a:close/>
              </a:path>
              <a:path w="2315209" h="660400">
                <a:moveTo>
                  <a:pt x="9143" y="4571"/>
                </a:moveTo>
                <a:lnTo>
                  <a:pt x="4571" y="9143"/>
                </a:lnTo>
                <a:lnTo>
                  <a:pt x="9143" y="9143"/>
                </a:lnTo>
                <a:lnTo>
                  <a:pt x="9143" y="4571"/>
                </a:lnTo>
                <a:close/>
              </a:path>
              <a:path w="2315209" h="660400">
                <a:moveTo>
                  <a:pt x="2305811" y="4571"/>
                </a:moveTo>
                <a:lnTo>
                  <a:pt x="9143" y="4571"/>
                </a:lnTo>
                <a:lnTo>
                  <a:pt x="9143" y="9143"/>
                </a:lnTo>
                <a:lnTo>
                  <a:pt x="2305811" y="9143"/>
                </a:lnTo>
                <a:lnTo>
                  <a:pt x="2305811" y="4571"/>
                </a:lnTo>
                <a:close/>
              </a:path>
              <a:path w="2315209" h="660400">
                <a:moveTo>
                  <a:pt x="2314955" y="4571"/>
                </a:moveTo>
                <a:lnTo>
                  <a:pt x="2305811" y="4571"/>
                </a:lnTo>
                <a:lnTo>
                  <a:pt x="2310383" y="9143"/>
                </a:lnTo>
                <a:lnTo>
                  <a:pt x="2314955" y="9143"/>
                </a:lnTo>
                <a:lnTo>
                  <a:pt x="231495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22801" y="1783050"/>
            <a:ext cx="152844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969644" algn="l"/>
              </a:tabLst>
            </a:pPr>
            <a:r>
              <a:rPr sz="1800" dirty="0">
                <a:latin typeface="Courier New"/>
                <a:cs typeface="Courier New"/>
              </a:rPr>
              <a:t>Me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dirty="0">
                <a:latin typeface="Courier New"/>
                <a:cs typeface="Courier New"/>
              </a:rPr>
              <a:t>h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d	</a:t>
            </a:r>
            <a:r>
              <a:rPr sz="1800" spc="-15" dirty="0">
                <a:latin typeface="Courier New"/>
                <a:cs typeface="Courier New"/>
              </a:rPr>
              <a:t>A</a:t>
            </a:r>
            <a:r>
              <a:rPr sz="1800" dirty="0">
                <a:latin typeface="Courier New"/>
                <a:cs typeface="Courier New"/>
              </a:rPr>
              <a:t>u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dirty="0">
                <a:latin typeface="Courier New"/>
                <a:cs typeface="Courier New"/>
              </a:rPr>
              <a:t>o Ge</a:t>
            </a:r>
            <a:r>
              <a:rPr sz="1800" spc="-15" dirty="0">
                <a:latin typeface="Courier New"/>
                <a:cs typeface="Courier New"/>
              </a:rPr>
              <a:t>n</a:t>
            </a:r>
            <a:r>
              <a:rPr sz="1800" dirty="0">
                <a:latin typeface="Courier New"/>
                <a:cs typeface="Courier New"/>
              </a:rPr>
              <a:t>e</a:t>
            </a:r>
            <a:r>
              <a:rPr sz="1800" spc="-15" dirty="0">
                <a:latin typeface="Courier New"/>
                <a:cs typeface="Courier New"/>
              </a:rPr>
              <a:t>r</a:t>
            </a:r>
            <a:r>
              <a:rPr sz="1800" dirty="0">
                <a:latin typeface="Courier New"/>
                <a:cs typeface="Courier New"/>
              </a:rPr>
              <a:t>ate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00827" y="2151888"/>
            <a:ext cx="1443355" cy="248920"/>
          </a:xfrm>
          <a:custGeom>
            <a:avLst/>
            <a:gdLst/>
            <a:ahLst/>
            <a:cxnLst/>
            <a:rect l="l" t="t" r="r" b="b"/>
            <a:pathLst>
              <a:path w="1443354" h="248919">
                <a:moveTo>
                  <a:pt x="70103" y="173735"/>
                </a:moveTo>
                <a:lnTo>
                  <a:pt x="0" y="222503"/>
                </a:lnTo>
                <a:lnTo>
                  <a:pt x="80771" y="248411"/>
                </a:lnTo>
                <a:lnTo>
                  <a:pt x="76635" y="219455"/>
                </a:lnTo>
                <a:lnTo>
                  <a:pt x="64007" y="219455"/>
                </a:lnTo>
                <a:lnTo>
                  <a:pt x="62483" y="205739"/>
                </a:lnTo>
                <a:lnTo>
                  <a:pt x="74421" y="203959"/>
                </a:lnTo>
                <a:lnTo>
                  <a:pt x="70103" y="173735"/>
                </a:lnTo>
                <a:close/>
              </a:path>
              <a:path w="1443354" h="248919">
                <a:moveTo>
                  <a:pt x="74421" y="203959"/>
                </a:moveTo>
                <a:lnTo>
                  <a:pt x="62483" y="205739"/>
                </a:lnTo>
                <a:lnTo>
                  <a:pt x="64007" y="219455"/>
                </a:lnTo>
                <a:lnTo>
                  <a:pt x="76370" y="217598"/>
                </a:lnTo>
                <a:lnTo>
                  <a:pt x="74421" y="203959"/>
                </a:lnTo>
                <a:close/>
              </a:path>
              <a:path w="1443354" h="248919">
                <a:moveTo>
                  <a:pt x="76370" y="217598"/>
                </a:moveTo>
                <a:lnTo>
                  <a:pt x="64007" y="219455"/>
                </a:lnTo>
                <a:lnTo>
                  <a:pt x="76635" y="219455"/>
                </a:lnTo>
                <a:lnTo>
                  <a:pt x="76370" y="217598"/>
                </a:lnTo>
                <a:close/>
              </a:path>
              <a:path w="1443354" h="248919">
                <a:moveTo>
                  <a:pt x="1441703" y="0"/>
                </a:moveTo>
                <a:lnTo>
                  <a:pt x="74421" y="203959"/>
                </a:lnTo>
                <a:lnTo>
                  <a:pt x="76370" y="217598"/>
                </a:lnTo>
                <a:lnTo>
                  <a:pt x="1443227" y="12191"/>
                </a:lnTo>
                <a:lnTo>
                  <a:pt x="14417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7959" y="3305555"/>
            <a:ext cx="1953895" cy="935990"/>
          </a:xfrm>
          <a:custGeom>
            <a:avLst/>
            <a:gdLst/>
            <a:ahLst/>
            <a:cxnLst/>
            <a:rect l="l" t="t" r="r" b="b"/>
            <a:pathLst>
              <a:path w="1953895" h="935989">
                <a:moveTo>
                  <a:pt x="1953767" y="0"/>
                </a:moveTo>
                <a:lnTo>
                  <a:pt x="0" y="0"/>
                </a:lnTo>
                <a:lnTo>
                  <a:pt x="0" y="935735"/>
                </a:lnTo>
                <a:lnTo>
                  <a:pt x="1953767" y="935735"/>
                </a:lnTo>
                <a:lnTo>
                  <a:pt x="1953767" y="931163"/>
                </a:lnTo>
                <a:lnTo>
                  <a:pt x="9143" y="931163"/>
                </a:lnTo>
                <a:lnTo>
                  <a:pt x="4571" y="926591"/>
                </a:lnTo>
                <a:lnTo>
                  <a:pt x="9143" y="926591"/>
                </a:lnTo>
                <a:lnTo>
                  <a:pt x="9143" y="9143"/>
                </a:lnTo>
                <a:lnTo>
                  <a:pt x="4571" y="9143"/>
                </a:lnTo>
                <a:lnTo>
                  <a:pt x="9143" y="4571"/>
                </a:lnTo>
                <a:lnTo>
                  <a:pt x="1953767" y="4571"/>
                </a:lnTo>
                <a:lnTo>
                  <a:pt x="1953767" y="0"/>
                </a:lnTo>
                <a:close/>
              </a:path>
              <a:path w="1953895" h="935989">
                <a:moveTo>
                  <a:pt x="9143" y="926591"/>
                </a:moveTo>
                <a:lnTo>
                  <a:pt x="4571" y="926591"/>
                </a:lnTo>
                <a:lnTo>
                  <a:pt x="9143" y="931163"/>
                </a:lnTo>
                <a:lnTo>
                  <a:pt x="9143" y="926591"/>
                </a:lnTo>
                <a:close/>
              </a:path>
              <a:path w="1953895" h="935989">
                <a:moveTo>
                  <a:pt x="1944623" y="926591"/>
                </a:moveTo>
                <a:lnTo>
                  <a:pt x="9143" y="926591"/>
                </a:lnTo>
                <a:lnTo>
                  <a:pt x="9143" y="931163"/>
                </a:lnTo>
                <a:lnTo>
                  <a:pt x="1944623" y="931163"/>
                </a:lnTo>
                <a:lnTo>
                  <a:pt x="1944623" y="926591"/>
                </a:lnTo>
                <a:close/>
              </a:path>
              <a:path w="1953895" h="935989">
                <a:moveTo>
                  <a:pt x="1944623" y="4571"/>
                </a:moveTo>
                <a:lnTo>
                  <a:pt x="1944623" y="931163"/>
                </a:lnTo>
                <a:lnTo>
                  <a:pt x="1949195" y="926591"/>
                </a:lnTo>
                <a:lnTo>
                  <a:pt x="1953767" y="926591"/>
                </a:lnTo>
                <a:lnTo>
                  <a:pt x="1953767" y="9143"/>
                </a:lnTo>
                <a:lnTo>
                  <a:pt x="1949195" y="9143"/>
                </a:lnTo>
                <a:lnTo>
                  <a:pt x="1944623" y="4571"/>
                </a:lnTo>
                <a:close/>
              </a:path>
              <a:path w="1953895" h="935989">
                <a:moveTo>
                  <a:pt x="1953767" y="926591"/>
                </a:moveTo>
                <a:lnTo>
                  <a:pt x="1949195" y="926591"/>
                </a:lnTo>
                <a:lnTo>
                  <a:pt x="1944623" y="931163"/>
                </a:lnTo>
                <a:lnTo>
                  <a:pt x="1953767" y="931163"/>
                </a:lnTo>
                <a:lnTo>
                  <a:pt x="1953767" y="926591"/>
                </a:lnTo>
                <a:close/>
              </a:path>
              <a:path w="1953895" h="935989">
                <a:moveTo>
                  <a:pt x="9143" y="4571"/>
                </a:moveTo>
                <a:lnTo>
                  <a:pt x="4571" y="9143"/>
                </a:lnTo>
                <a:lnTo>
                  <a:pt x="9143" y="9143"/>
                </a:lnTo>
                <a:lnTo>
                  <a:pt x="9143" y="4571"/>
                </a:lnTo>
                <a:close/>
              </a:path>
              <a:path w="1953895" h="935989">
                <a:moveTo>
                  <a:pt x="1944623" y="4571"/>
                </a:moveTo>
                <a:lnTo>
                  <a:pt x="9143" y="4571"/>
                </a:lnTo>
                <a:lnTo>
                  <a:pt x="9143" y="9143"/>
                </a:lnTo>
                <a:lnTo>
                  <a:pt x="1944623" y="9143"/>
                </a:lnTo>
                <a:lnTo>
                  <a:pt x="1944623" y="4571"/>
                </a:lnTo>
                <a:close/>
              </a:path>
              <a:path w="1953895" h="935989">
                <a:moveTo>
                  <a:pt x="1953767" y="4571"/>
                </a:moveTo>
                <a:lnTo>
                  <a:pt x="1944623" y="4571"/>
                </a:lnTo>
                <a:lnTo>
                  <a:pt x="1949195" y="9143"/>
                </a:lnTo>
                <a:lnTo>
                  <a:pt x="1953767" y="9143"/>
                </a:lnTo>
                <a:lnTo>
                  <a:pt x="1953767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22801" y="3368012"/>
            <a:ext cx="1392555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Tu</a:t>
            </a:r>
            <a:r>
              <a:rPr sz="1800" spc="-15" dirty="0">
                <a:latin typeface="Courier New"/>
                <a:cs typeface="Courier New"/>
              </a:rPr>
              <a:t>l</a:t>
            </a:r>
            <a:r>
              <a:rPr sz="1800" dirty="0">
                <a:latin typeface="Courier New"/>
                <a:cs typeface="Courier New"/>
              </a:rPr>
              <a:t>is</a:t>
            </a:r>
            <a:r>
              <a:rPr sz="1800" spc="-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k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de di</a:t>
            </a:r>
            <a:r>
              <a:rPr sz="1800" spc="-15" dirty="0">
                <a:latin typeface="Courier New"/>
                <a:cs typeface="Courier New"/>
              </a:rPr>
              <a:t>d</a:t>
            </a:r>
            <a:r>
              <a:rPr sz="1800" dirty="0">
                <a:latin typeface="Courier New"/>
                <a:cs typeface="Courier New"/>
              </a:rPr>
              <a:t>a</a:t>
            </a:r>
            <a:r>
              <a:rPr sz="1800" spc="-15" dirty="0">
                <a:latin typeface="Courier New"/>
                <a:cs typeface="Courier New"/>
              </a:rPr>
              <a:t>l</a:t>
            </a:r>
            <a:r>
              <a:rPr sz="1800" dirty="0">
                <a:latin typeface="Courier New"/>
                <a:cs typeface="Courier New"/>
              </a:rPr>
              <a:t>am me</a:t>
            </a:r>
            <a:r>
              <a:rPr sz="1800" spc="-15" dirty="0">
                <a:latin typeface="Courier New"/>
                <a:cs typeface="Courier New"/>
              </a:rPr>
              <a:t>t</a:t>
            </a:r>
            <a:r>
              <a:rPr sz="1800" dirty="0">
                <a:latin typeface="Courier New"/>
                <a:cs typeface="Courier New"/>
              </a:rPr>
              <a:t>h</a:t>
            </a:r>
            <a:r>
              <a:rPr sz="1800" spc="-15" dirty="0">
                <a:latin typeface="Courier New"/>
                <a:cs typeface="Courier New"/>
              </a:rPr>
              <a:t>o</a:t>
            </a:r>
            <a:r>
              <a:rPr sz="1800" dirty="0">
                <a:latin typeface="Courier New"/>
                <a:cs typeface="Courier New"/>
              </a:rPr>
              <a:t>d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29355" y="2857500"/>
            <a:ext cx="3314700" cy="748665"/>
          </a:xfrm>
          <a:custGeom>
            <a:avLst/>
            <a:gdLst/>
            <a:ahLst/>
            <a:cxnLst/>
            <a:rect l="l" t="t" r="r" b="b"/>
            <a:pathLst>
              <a:path w="3314700" h="748664">
                <a:moveTo>
                  <a:pt x="75860" y="31534"/>
                </a:moveTo>
                <a:lnTo>
                  <a:pt x="73348" y="43842"/>
                </a:lnTo>
                <a:lnTo>
                  <a:pt x="3311651" y="748283"/>
                </a:lnTo>
                <a:lnTo>
                  <a:pt x="3314699" y="736091"/>
                </a:lnTo>
                <a:lnTo>
                  <a:pt x="75860" y="31534"/>
                </a:lnTo>
                <a:close/>
              </a:path>
              <a:path w="3314700" h="748664">
                <a:moveTo>
                  <a:pt x="82295" y="0"/>
                </a:moveTo>
                <a:lnTo>
                  <a:pt x="0" y="21335"/>
                </a:lnTo>
                <a:lnTo>
                  <a:pt x="67055" y="74675"/>
                </a:lnTo>
                <a:lnTo>
                  <a:pt x="73348" y="43842"/>
                </a:lnTo>
                <a:lnTo>
                  <a:pt x="60959" y="41147"/>
                </a:lnTo>
                <a:lnTo>
                  <a:pt x="64007" y="28955"/>
                </a:lnTo>
                <a:lnTo>
                  <a:pt x="76386" y="28955"/>
                </a:lnTo>
                <a:lnTo>
                  <a:pt x="82295" y="0"/>
                </a:lnTo>
                <a:close/>
              </a:path>
              <a:path w="3314700" h="748664">
                <a:moveTo>
                  <a:pt x="64007" y="28955"/>
                </a:moveTo>
                <a:lnTo>
                  <a:pt x="60959" y="41147"/>
                </a:lnTo>
                <a:lnTo>
                  <a:pt x="73348" y="43842"/>
                </a:lnTo>
                <a:lnTo>
                  <a:pt x="75860" y="31534"/>
                </a:lnTo>
                <a:lnTo>
                  <a:pt x="64007" y="28955"/>
                </a:lnTo>
                <a:close/>
              </a:path>
              <a:path w="3314700" h="748664">
                <a:moveTo>
                  <a:pt x="76386" y="28955"/>
                </a:moveTo>
                <a:lnTo>
                  <a:pt x="64007" y="28955"/>
                </a:lnTo>
                <a:lnTo>
                  <a:pt x="75860" y="31534"/>
                </a:lnTo>
                <a:lnTo>
                  <a:pt x="76386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87" y="457200"/>
            <a:ext cx="9144006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1033" y="5512308"/>
            <a:ext cx="8580120" cy="162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1170">
              <a:lnSpc>
                <a:spcPct val="100000"/>
              </a:lnSpc>
              <a:tabLst>
                <a:tab pos="8351520" algn="r"/>
              </a:tabLst>
            </a:pP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og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ri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</a:t>
            </a:r>
            <a:r>
              <a:rPr sz="1400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k 	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033" y="638555"/>
            <a:ext cx="8580120" cy="64937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9185">
              <a:lnSpc>
                <a:spcPct val="100000"/>
              </a:lnSpc>
            </a:pPr>
            <a:r>
              <a:rPr spc="-5" dirty="0"/>
              <a:t>To</a:t>
            </a:r>
            <a:r>
              <a:rPr dirty="0"/>
              <a:t>p</a:t>
            </a:r>
            <a:r>
              <a:rPr spc="-5" dirty="0"/>
              <a:t> Leve</a:t>
            </a:r>
            <a:r>
              <a:rPr dirty="0"/>
              <a:t>l</a:t>
            </a:r>
            <a:r>
              <a:rPr spc="10" dirty="0"/>
              <a:t> </a:t>
            </a:r>
            <a:r>
              <a:rPr dirty="0"/>
              <a:t>C</a:t>
            </a:r>
            <a:r>
              <a:rPr spc="-5" dirty="0"/>
              <a:t>ontaine</a:t>
            </a:r>
            <a:r>
              <a:rPr dirty="0"/>
              <a:t>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40803" y="6770008"/>
            <a:ext cx="12509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4664" y="2139084"/>
            <a:ext cx="7853045" cy="368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ts val="3460"/>
              </a:lnSpc>
            </a:pPr>
            <a:r>
              <a:rPr sz="3200" dirty="0">
                <a:latin typeface="Times New Roman"/>
                <a:cs typeface="Times New Roman"/>
              </a:rPr>
              <a:t>K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po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GUI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aka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il</a:t>
            </a:r>
            <a:r>
              <a:rPr sz="3200" spc="-10" dirty="0">
                <a:latin typeface="Times New Roman"/>
                <a:cs typeface="Times New Roman"/>
              </a:rPr>
              <a:t>k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da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h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k</a:t>
            </a:r>
            <a:r>
              <a:rPr sz="3200" dirty="0">
                <a:latin typeface="Times New Roman"/>
                <a:cs typeface="Times New Roman"/>
              </a:rPr>
              <a:t>i </a:t>
            </a:r>
            <a:r>
              <a:rPr sz="3200" spc="5" dirty="0">
                <a:latin typeface="Times New Roman"/>
                <a:cs typeface="Times New Roman"/>
              </a:rPr>
              <a:t>con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en</a:t>
            </a:r>
            <a:r>
              <a:rPr sz="3200" spc="-5" dirty="0">
                <a:latin typeface="Times New Roman"/>
                <a:cs typeface="Times New Roman"/>
              </a:rPr>
              <a:t>j</a:t>
            </a:r>
            <a:r>
              <a:rPr sz="3200" spc="5" dirty="0">
                <a:latin typeface="Times New Roman"/>
                <a:cs typeface="Times New Roman"/>
              </a:rPr>
              <a:t>ad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ka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o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eve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ne</a:t>
            </a:r>
            <a:r>
              <a:rPr sz="3200" dirty="0">
                <a:latin typeface="Times New Roman"/>
                <a:cs typeface="Times New Roman"/>
              </a:rPr>
              <a:t>r s</a:t>
            </a:r>
            <a:r>
              <a:rPr sz="3200" spc="5" dirty="0">
                <a:latin typeface="Times New Roman"/>
                <a:cs typeface="Times New Roman"/>
              </a:rPr>
              <a:t>ebaga</a:t>
            </a:r>
            <a:r>
              <a:rPr sz="3200" dirty="0">
                <a:latin typeface="Times New Roman"/>
                <a:cs typeface="Times New Roman"/>
              </a:rPr>
              <a:t>i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5" dirty="0">
                <a:latin typeface="Times New Roman"/>
                <a:cs typeface="Times New Roman"/>
              </a:rPr>
              <a:t>oo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nya</a:t>
            </a:r>
            <a:r>
              <a:rPr sz="3200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4300">
              <a:latin typeface="Times New Roman"/>
              <a:cs typeface="Times New Roman"/>
            </a:endParaRPr>
          </a:p>
          <a:p>
            <a:pPr marL="355600" marR="16510" indent="-342900">
              <a:lnSpc>
                <a:spcPts val="3460"/>
              </a:lnSpc>
            </a:pPr>
            <a:r>
              <a:rPr sz="3200" spc="-1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ko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po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GUI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hany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dapa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d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ua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pad</a:t>
            </a:r>
            <a:r>
              <a:rPr sz="3200" dirty="0">
                <a:latin typeface="Times New Roman"/>
                <a:cs typeface="Times New Roman"/>
              </a:rPr>
              <a:t>a s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u</a:t>
            </a:r>
            <a:r>
              <a:rPr sz="3200" spc="-5" dirty="0">
                <a:latin typeface="Times New Roman"/>
                <a:cs typeface="Times New Roman"/>
              </a:rPr>
              <a:t> t</a:t>
            </a:r>
            <a:r>
              <a:rPr sz="3200" spc="5" dirty="0">
                <a:latin typeface="Times New Roman"/>
                <a:cs typeface="Times New Roman"/>
              </a:rPr>
              <a:t>op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eve</a:t>
            </a:r>
            <a:r>
              <a:rPr sz="3200" dirty="0">
                <a:latin typeface="Times New Roman"/>
                <a:cs typeface="Times New Roman"/>
              </a:rPr>
              <a:t>l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ne</a:t>
            </a:r>
            <a:r>
              <a:rPr sz="3200" dirty="0">
                <a:latin typeface="Times New Roman"/>
                <a:cs typeface="Times New Roman"/>
              </a:rPr>
              <a:t>r.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5" dirty="0">
                <a:latin typeface="Times New Roman"/>
                <a:cs typeface="Times New Roman"/>
              </a:rPr>
              <a:t>ti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p</a:t>
            </a:r>
            <a:r>
              <a:rPr sz="3200" spc="-5" dirty="0">
                <a:latin typeface="Times New Roman"/>
                <a:cs typeface="Times New Roman"/>
              </a:rPr>
              <a:t> t</a:t>
            </a:r>
            <a:r>
              <a:rPr sz="3200" spc="5" dirty="0">
                <a:latin typeface="Times New Roman"/>
                <a:cs typeface="Times New Roman"/>
              </a:rPr>
              <a:t>op</a:t>
            </a:r>
            <a:r>
              <a:rPr sz="3200" dirty="0">
                <a:latin typeface="Times New Roman"/>
                <a:cs typeface="Times New Roman"/>
              </a:rPr>
              <a:t>-</a:t>
            </a:r>
            <a:r>
              <a:rPr sz="3200" spc="-5" dirty="0">
                <a:latin typeface="Times New Roman"/>
                <a:cs typeface="Times New Roman"/>
              </a:rPr>
              <a:t>l</a:t>
            </a:r>
            <a:r>
              <a:rPr sz="3200" spc="5" dirty="0">
                <a:latin typeface="Times New Roman"/>
                <a:cs typeface="Times New Roman"/>
              </a:rPr>
              <a:t>eve</a:t>
            </a:r>
            <a:r>
              <a:rPr sz="3200" dirty="0">
                <a:latin typeface="Times New Roman"/>
                <a:cs typeface="Times New Roman"/>
              </a:rPr>
              <a:t>l </a:t>
            </a:r>
            <a:r>
              <a:rPr sz="3200" spc="5" dirty="0">
                <a:latin typeface="Times New Roman"/>
                <a:cs typeface="Times New Roman"/>
              </a:rPr>
              <a:t>con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spc="5" dirty="0">
                <a:latin typeface="Times New Roman"/>
                <a:cs typeface="Times New Roman"/>
              </a:rPr>
              <a:t>ne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-5" dirty="0">
                <a:latin typeface="Times New Roman"/>
                <a:cs typeface="Times New Roman"/>
              </a:rPr>
              <a:t>ili</a:t>
            </a:r>
            <a:r>
              <a:rPr sz="3200" spc="5" dirty="0">
                <a:latin typeface="Times New Roman"/>
                <a:cs typeface="Times New Roman"/>
              </a:rPr>
              <a:t>k</a:t>
            </a:r>
            <a:r>
              <a:rPr sz="3200" dirty="0">
                <a:latin typeface="Times New Roman"/>
                <a:cs typeface="Times New Roman"/>
              </a:rPr>
              <a:t>i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</a:t>
            </a:r>
            <a:r>
              <a:rPr sz="3200" spc="5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dirty="0">
                <a:latin typeface="Times New Roman"/>
                <a:cs typeface="Times New Roman"/>
              </a:rPr>
              <a:t>u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con</a:t>
            </a:r>
            <a:r>
              <a:rPr sz="3200" spc="-5" dirty="0">
                <a:latin typeface="Times New Roman"/>
                <a:cs typeface="Times New Roman"/>
              </a:rPr>
              <a:t>t</a:t>
            </a:r>
            <a:r>
              <a:rPr sz="3200" spc="5" dirty="0">
                <a:latin typeface="Times New Roman"/>
                <a:cs typeface="Times New Roman"/>
              </a:rPr>
              <a:t>en</a:t>
            </a:r>
            <a:r>
              <a:rPr sz="3200" dirty="0">
                <a:latin typeface="Times New Roman"/>
                <a:cs typeface="Times New Roman"/>
              </a:rPr>
              <a:t>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pan</a:t>
            </a:r>
            <a:r>
              <a:rPr sz="3200" dirty="0">
                <a:latin typeface="Times New Roman"/>
                <a:cs typeface="Times New Roman"/>
              </a:rPr>
              <a:t>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yan</a:t>
            </a:r>
            <a:r>
              <a:rPr sz="3200" dirty="0">
                <a:latin typeface="Times New Roman"/>
                <a:cs typeface="Times New Roman"/>
              </a:rPr>
              <a:t>g </a:t>
            </a:r>
            <a:r>
              <a:rPr sz="3200" spc="5" dirty="0">
                <a:latin typeface="Times New Roman"/>
                <a:cs typeface="Times New Roman"/>
              </a:rPr>
              <a:t>be</a:t>
            </a:r>
            <a:r>
              <a:rPr sz="3200" dirty="0">
                <a:latin typeface="Times New Roman"/>
                <a:cs typeface="Times New Roman"/>
              </a:rPr>
              <a:t>r</a:t>
            </a:r>
            <a:r>
              <a:rPr sz="3200" spc="-5" dirty="0">
                <a:latin typeface="Times New Roman"/>
                <a:cs typeface="Times New Roman"/>
              </a:rPr>
              <a:t>i</a:t>
            </a:r>
            <a:r>
              <a:rPr sz="3200" dirty="0">
                <a:latin typeface="Times New Roman"/>
                <a:cs typeface="Times New Roman"/>
              </a:rPr>
              <a:t>si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ko</a:t>
            </a:r>
            <a:r>
              <a:rPr sz="3200" dirty="0">
                <a:latin typeface="Times New Roman"/>
                <a:cs typeface="Times New Roman"/>
              </a:rPr>
              <a:t>m</a:t>
            </a:r>
            <a:r>
              <a:rPr sz="3200" spc="5" dirty="0">
                <a:latin typeface="Times New Roman"/>
                <a:cs typeface="Times New Roman"/>
              </a:rPr>
              <a:t>po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spc="-10" dirty="0">
                <a:latin typeface="Times New Roman"/>
                <a:cs typeface="Times New Roman"/>
              </a:rPr>
              <a:t>n</a:t>
            </a:r>
            <a:r>
              <a:rPr sz="3200" spc="5" dirty="0">
                <a:latin typeface="Times New Roman"/>
                <a:cs typeface="Times New Roman"/>
              </a:rPr>
              <a:t>k</a:t>
            </a:r>
            <a:r>
              <a:rPr sz="3200" spc="-10" dirty="0">
                <a:latin typeface="Times New Roman"/>
                <a:cs typeface="Times New Roman"/>
              </a:rPr>
              <a:t>om</a:t>
            </a:r>
            <a:r>
              <a:rPr sz="3200" spc="5" dirty="0">
                <a:latin typeface="Times New Roman"/>
                <a:cs typeface="Times New Roman"/>
              </a:rPr>
              <a:t>p</a:t>
            </a:r>
            <a:r>
              <a:rPr sz="3200" spc="-10" dirty="0">
                <a:latin typeface="Times New Roman"/>
                <a:cs typeface="Times New Roman"/>
              </a:rPr>
              <a:t>on</a:t>
            </a:r>
            <a:r>
              <a:rPr sz="3200" spc="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GUI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8972" y="3951732"/>
            <a:ext cx="3898900" cy="310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tabLst>
                <a:tab pos="3593465" algn="r"/>
              </a:tabLst>
            </a:pPr>
            <a:r>
              <a:rPr sz="1400" spc="-5" dirty="0">
                <a:latin typeface="Arial"/>
                <a:cs typeface="Arial"/>
              </a:rPr>
              <a:t>n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</a:t>
            </a:r>
            <a:r>
              <a:rPr sz="1400" dirty="0">
                <a:latin typeface="Arial"/>
                <a:cs typeface="Arial"/>
              </a:rPr>
              <a:t>j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k 	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4000" spc="-35" dirty="0"/>
              <a:t>To</a:t>
            </a:r>
            <a:r>
              <a:rPr sz="4000" spc="-25" dirty="0"/>
              <a:t>p</a:t>
            </a:r>
            <a:r>
              <a:rPr sz="4000" spc="-5" dirty="0"/>
              <a:t> </a:t>
            </a:r>
            <a:r>
              <a:rPr sz="4000" spc="-35" dirty="0"/>
              <a:t>L</a:t>
            </a:r>
            <a:r>
              <a:rPr sz="4000" spc="-30" dirty="0"/>
              <a:t>eve</a:t>
            </a:r>
            <a:r>
              <a:rPr sz="4000" spc="-15" dirty="0"/>
              <a:t>l</a:t>
            </a:r>
            <a:r>
              <a:rPr sz="4000" spc="20" dirty="0"/>
              <a:t> </a:t>
            </a:r>
            <a:r>
              <a:rPr sz="4000" spc="-40" dirty="0"/>
              <a:t>Con</a:t>
            </a:r>
            <a:r>
              <a:rPr sz="4000" spc="-15" dirty="0"/>
              <a:t>t</a:t>
            </a:r>
            <a:r>
              <a:rPr sz="4000" spc="-30" dirty="0"/>
              <a:t>a</a:t>
            </a:r>
            <a:r>
              <a:rPr sz="4000" spc="-10" dirty="0"/>
              <a:t>i</a:t>
            </a:r>
            <a:r>
              <a:rPr sz="4000" spc="-35" dirty="0"/>
              <a:t>n</a:t>
            </a:r>
            <a:r>
              <a:rPr sz="4000" spc="-30" dirty="0"/>
              <a:t>e</a:t>
            </a:r>
            <a:r>
              <a:rPr sz="4000" spc="-20" dirty="0"/>
              <a:t>r</a:t>
            </a:r>
            <a:r>
              <a:rPr sz="4000" spc="30" dirty="0"/>
              <a:t> </a:t>
            </a:r>
            <a:r>
              <a:rPr sz="4000" spc="-15" dirty="0"/>
              <a:t>(</a:t>
            </a:r>
            <a:r>
              <a:rPr sz="4000" spc="-35" dirty="0"/>
              <a:t>L</a:t>
            </a:r>
            <a:r>
              <a:rPr sz="4000" spc="-30" dirty="0"/>
              <a:t>a</a:t>
            </a:r>
            <a:r>
              <a:rPr sz="4000" spc="-35" dirty="0"/>
              <a:t>n</a:t>
            </a:r>
            <a:r>
              <a:rPr sz="4000" spc="-10" dirty="0"/>
              <a:t>j</a:t>
            </a:r>
            <a:r>
              <a:rPr sz="4000" spc="-35" dirty="0"/>
              <a:t>u</a:t>
            </a:r>
            <a:r>
              <a:rPr sz="4000" spc="-15" dirty="0"/>
              <a:t>t</a:t>
            </a:r>
            <a:r>
              <a:rPr sz="4000" spc="-30" dirty="0"/>
              <a:t>a</a:t>
            </a:r>
            <a:r>
              <a:rPr sz="4000" spc="-35" dirty="0"/>
              <a:t>n</a:t>
            </a:r>
            <a:r>
              <a:rPr sz="4000" spc="-15" dirty="0"/>
              <a:t>)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775709" y="1720595"/>
            <a:ext cx="4619244" cy="3425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27547" y="3951732"/>
            <a:ext cx="3829811" cy="3102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99766" y="6770008"/>
            <a:ext cx="177228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og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rie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5240">
              <a:lnSpc>
                <a:spcPct val="100000"/>
              </a:lnSpc>
            </a:pPr>
            <a:r>
              <a:rPr dirty="0"/>
              <a:t>C</a:t>
            </a:r>
            <a:r>
              <a:rPr spc="-5" dirty="0"/>
              <a:t>ontaine</a:t>
            </a:r>
            <a:r>
              <a:rPr dirty="0"/>
              <a:t>r H</a:t>
            </a:r>
            <a:r>
              <a:rPr spc="-5" dirty="0"/>
              <a:t>ie</a:t>
            </a:r>
            <a:r>
              <a:rPr dirty="0"/>
              <a:t>r</a:t>
            </a:r>
            <a:r>
              <a:rPr spc="-5" dirty="0"/>
              <a:t>a</a:t>
            </a:r>
            <a:r>
              <a:rPr dirty="0"/>
              <a:t>r</a:t>
            </a:r>
            <a:r>
              <a:rPr spc="-5" dirty="0"/>
              <a:t>k</a:t>
            </a:r>
            <a:r>
              <a:rPr dirty="0"/>
              <a:t>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4664" y="2134167"/>
            <a:ext cx="8030209" cy="3214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1650" indent="-342900">
              <a:lnSpc>
                <a:spcPts val="3020"/>
              </a:lnSpc>
              <a:buFont typeface="Times New Roman"/>
              <a:buChar char="•"/>
              <a:tabLst>
                <a:tab pos="355600" algn="l"/>
              </a:tabLst>
            </a:pP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ti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p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ko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pon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GU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sis</a:t>
            </a:r>
            <a:r>
              <a:rPr sz="2800" spc="-15" dirty="0">
                <a:latin typeface="Times New Roman"/>
                <a:cs typeface="Times New Roman"/>
              </a:rPr>
              <a:t> s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lin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k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iliki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tu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ont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in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hi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k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y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ng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JF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m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s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g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ootny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3020"/>
              </a:lnSpc>
              <a:spcBef>
                <a:spcPts val="6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Jik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bu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h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plik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iliki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tu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indo</a:t>
            </a:r>
            <a:r>
              <a:rPr sz="2800" spc="-25" dirty="0">
                <a:latin typeface="Times New Roman"/>
                <a:cs typeface="Times New Roman"/>
              </a:rPr>
              <a:t>w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ut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du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di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lo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 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tiny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plik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but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iliki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tig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jug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tig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top</a:t>
            </a: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  <a:p>
            <a:pPr marL="355600" marR="20955" indent="-342900">
              <a:lnSpc>
                <a:spcPts val="3020"/>
              </a:lnSpc>
              <a:spcBef>
                <a:spcPts val="67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tu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ont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in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hi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h</a:t>
            </a:r>
            <a:r>
              <a:rPr sz="2800" spc="-15" dirty="0">
                <a:latin typeface="Times New Roman"/>
                <a:cs typeface="Times New Roman"/>
              </a:rPr>
              <a:t>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iliki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5" dirty="0">
                <a:latin typeface="Times New Roman"/>
                <a:cs typeface="Times New Roman"/>
              </a:rPr>
              <a:t>fr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 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oot, 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-10" dirty="0">
                <a:latin typeface="Times New Roman"/>
                <a:cs typeface="Times New Roman"/>
              </a:rPr>
              <a:t> du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y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in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iliki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J</a:t>
            </a:r>
            <a:r>
              <a:rPr sz="2800" spc="-30" dirty="0">
                <a:latin typeface="Times New Roman"/>
                <a:cs typeface="Times New Roman"/>
              </a:rPr>
              <a:t>D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lo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g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-5" dirty="0">
                <a:latin typeface="Times New Roman"/>
                <a:cs typeface="Times New Roman"/>
              </a:rPr>
              <a:t> r</a:t>
            </a:r>
            <a:r>
              <a:rPr sz="2800" spc="-10" dirty="0">
                <a:latin typeface="Times New Roman"/>
                <a:cs typeface="Times New Roman"/>
              </a:rPr>
              <a:t>oot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7864">
              <a:lnSpc>
                <a:spcPct val="100000"/>
              </a:lnSpc>
            </a:pPr>
            <a:r>
              <a:rPr dirty="0"/>
              <a:t>K</a:t>
            </a:r>
            <a:r>
              <a:rPr spc="-5" dirty="0"/>
              <a:t>ela</a:t>
            </a:r>
            <a:r>
              <a:rPr dirty="0"/>
              <a:t>s </a:t>
            </a:r>
            <a:r>
              <a:rPr spc="-5" dirty="0"/>
              <a:t>JF</a:t>
            </a:r>
            <a:r>
              <a:rPr dirty="0"/>
              <a:t>r</a:t>
            </a:r>
            <a:r>
              <a:rPr spc="-5" dirty="0"/>
              <a:t>am</a:t>
            </a:r>
            <a:r>
              <a:rPr dirty="0"/>
              <a:t>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Pe</a:t>
            </a:r>
            <a:r>
              <a:rPr spc="-10" dirty="0"/>
              <a:t>m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</a:t>
            </a:r>
            <a:r>
              <a:rPr spc="-5" dirty="0"/>
              <a:t>a</a:t>
            </a:r>
            <a:r>
              <a:rPr spc="-10" dirty="0"/>
              <a:t>m</a:t>
            </a:r>
            <a:r>
              <a:rPr spc="-5" dirty="0"/>
              <a:t>a</a:t>
            </a:r>
            <a:r>
              <a:rPr dirty="0"/>
              <a:t>n</a:t>
            </a:r>
            <a:r>
              <a:rPr spc="-45" dirty="0"/>
              <a:t> </a:t>
            </a:r>
            <a:r>
              <a:rPr spc="-5" dirty="0"/>
              <a:t>Be</a:t>
            </a:r>
            <a:r>
              <a:rPr dirty="0"/>
              <a:t>r</a:t>
            </a:r>
            <a:r>
              <a:rPr spc="-5" dirty="0"/>
              <a:t>o</a:t>
            </a:r>
            <a:r>
              <a:rPr dirty="0"/>
              <a:t>ri</a:t>
            </a:r>
            <a:r>
              <a:rPr spc="-5" dirty="0"/>
              <a:t>en</a:t>
            </a:r>
            <a:r>
              <a:rPr spc="5" dirty="0"/>
              <a:t>t</a:t>
            </a:r>
            <a:r>
              <a:rPr spc="-15" dirty="0"/>
              <a:t>a</a:t>
            </a:r>
            <a:r>
              <a:rPr spc="5" dirty="0"/>
              <a:t>s</a:t>
            </a:r>
            <a:r>
              <a:rPr dirty="0"/>
              <a:t>i</a:t>
            </a:r>
            <a:r>
              <a:rPr spc="-45" dirty="0"/>
              <a:t> </a:t>
            </a:r>
            <a:r>
              <a:rPr spc="-5" dirty="0"/>
              <a:t>Ob</a:t>
            </a:r>
            <a:r>
              <a:rPr dirty="0"/>
              <a:t>j</a:t>
            </a:r>
            <a:r>
              <a:rPr spc="-5" dirty="0"/>
              <a:t>e</a:t>
            </a:r>
            <a:r>
              <a:rPr dirty="0"/>
              <a:t>k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94664" y="3017579"/>
            <a:ext cx="8070215" cy="2599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algn="just">
              <a:lnSpc>
                <a:spcPct val="100000"/>
              </a:lnSpc>
            </a:pP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plik</a:t>
            </a:r>
            <a:r>
              <a:rPr sz="2800" spc="-3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si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be</a:t>
            </a:r>
            <a:r>
              <a:rPr sz="2800" spc="-10" dirty="0">
                <a:latin typeface="Times New Roman"/>
                <a:cs typeface="Times New Roman"/>
              </a:rPr>
              <a:t>rb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sis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ui,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4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iliki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ss</a:t>
            </a:r>
            <a:r>
              <a:rPr sz="2800" dirty="0">
                <a:latin typeface="Times New Roman"/>
                <a:cs typeface="Times New Roman"/>
              </a:rPr>
              <a:t>  </a:t>
            </a:r>
            <a:r>
              <a:rPr sz="2800" spc="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y</a:t>
            </a:r>
            <a:r>
              <a:rPr sz="2800" spc="-25" dirty="0">
                <a:latin typeface="Times New Roman"/>
                <a:cs typeface="Times New Roman"/>
              </a:rPr>
              <a:t>an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nduku</a:t>
            </a:r>
            <a:r>
              <a:rPr sz="2800" spc="-25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0" dirty="0">
                <a:latin typeface="Times New Roman"/>
                <a:cs typeface="Times New Roman"/>
              </a:rPr>
              <a:t>bu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</a:t>
            </a:r>
            <a:r>
              <a:rPr sz="2800" spc="-3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ng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tur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8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f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,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9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 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 j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x</a:t>
            </a:r>
            <a:r>
              <a:rPr sz="2800" spc="-15" dirty="0">
                <a:latin typeface="Times New Roman"/>
                <a:cs typeface="Times New Roman"/>
              </a:rPr>
              <a:t>.s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ing</a:t>
            </a:r>
            <a:r>
              <a:rPr sz="2800" spc="-15" dirty="0">
                <a:latin typeface="Times New Roman"/>
                <a:cs typeface="Times New Roman"/>
              </a:rPr>
              <a:t>.J</a:t>
            </a:r>
            <a:r>
              <a:rPr sz="2800" spc="-10" dirty="0">
                <a:latin typeface="Times New Roman"/>
                <a:cs typeface="Times New Roman"/>
              </a:rPr>
              <a:t>Fr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670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ss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JF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35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up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10" dirty="0">
                <a:latin typeface="Times New Roman"/>
                <a:cs typeface="Times New Roman"/>
              </a:rPr>
              <a:t>ub</a:t>
            </a:r>
            <a:r>
              <a:rPr sz="2800" spc="-35" dirty="0">
                <a:latin typeface="Times New Roman"/>
                <a:cs typeface="Times New Roman"/>
              </a:rPr>
              <a:t>c</a:t>
            </a:r>
            <a:r>
              <a:rPr sz="2800" spc="-2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ss</a:t>
            </a:r>
            <a:r>
              <a:rPr sz="2800" spc="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j</a:t>
            </a:r>
            <a:r>
              <a:rPr sz="2800" spc="-3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.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.</a:t>
            </a:r>
            <a:r>
              <a:rPr sz="2800" spc="-5" dirty="0">
                <a:latin typeface="Times New Roman"/>
                <a:cs typeface="Times New Roman"/>
              </a:rPr>
              <a:t>fr</a:t>
            </a:r>
            <a:r>
              <a:rPr sz="2800" spc="-10" dirty="0">
                <a:latin typeface="Times New Roman"/>
                <a:cs typeface="Times New Roman"/>
              </a:rPr>
              <a:t>a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15" dirty="0">
                <a:latin typeface="Times New Roman"/>
                <a:cs typeface="Times New Roman"/>
              </a:rPr>
              <a:t>e</a:t>
            </a:r>
            <a:r>
              <a:rPr sz="2800" spc="-10" dirty="0">
                <a:latin typeface="Times New Roman"/>
                <a:cs typeface="Times New Roman"/>
              </a:rPr>
              <a:t> y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n</a:t>
            </a:r>
            <a:r>
              <a:rPr sz="2800" spc="-15" dirty="0">
                <a:latin typeface="Times New Roman"/>
                <a:cs typeface="Times New Roman"/>
              </a:rPr>
              <a:t>g</a:t>
            </a:r>
            <a:r>
              <a:rPr sz="2800" dirty="0">
                <a:latin typeface="Times New Roman"/>
                <a:cs typeface="Times New Roman"/>
              </a:rPr>
              <a:t>    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j</a:t>
            </a:r>
            <a:r>
              <a:rPr sz="2800" spc="-25" dirty="0">
                <a:latin typeface="Times New Roman"/>
                <a:cs typeface="Times New Roman"/>
              </a:rPr>
              <a:t>u</a:t>
            </a:r>
            <a:r>
              <a:rPr sz="2800" spc="-10" dirty="0">
                <a:latin typeface="Times New Roman"/>
                <a:cs typeface="Times New Roman"/>
              </a:rPr>
              <a:t>g</a:t>
            </a:r>
            <a:r>
              <a:rPr sz="2800" spc="-1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   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sih</a:t>
            </a:r>
            <a:r>
              <a:rPr sz="2800" dirty="0">
                <a:latin typeface="Times New Roman"/>
                <a:cs typeface="Times New Roman"/>
              </a:rPr>
              <a:t>    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m</a:t>
            </a:r>
            <a:r>
              <a:rPr sz="2800" spc="-25" dirty="0">
                <a:latin typeface="Times New Roman"/>
                <a:cs typeface="Times New Roman"/>
              </a:rPr>
              <a:t>e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up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k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n</a:t>
            </a:r>
            <a:r>
              <a:rPr sz="2800" dirty="0">
                <a:latin typeface="Times New Roman"/>
                <a:cs typeface="Times New Roman"/>
              </a:rPr>
              <a:t>    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s</a:t>
            </a:r>
            <a:r>
              <a:rPr sz="2800" spc="-25" dirty="0">
                <a:latin typeface="Times New Roman"/>
                <a:cs typeface="Times New Roman"/>
              </a:rPr>
              <a:t>u</a:t>
            </a:r>
            <a:r>
              <a:rPr sz="2800" spc="-10" dirty="0">
                <a:latin typeface="Times New Roman"/>
                <a:cs typeface="Times New Roman"/>
              </a:rPr>
              <a:t>b</a:t>
            </a:r>
            <a:r>
              <a:rPr sz="2800" spc="-25" dirty="0">
                <a:latin typeface="Times New Roman"/>
                <a:cs typeface="Times New Roman"/>
              </a:rPr>
              <a:t>c</a:t>
            </a:r>
            <a:r>
              <a:rPr sz="2800" spc="-10" dirty="0">
                <a:latin typeface="Times New Roman"/>
                <a:cs typeface="Times New Roman"/>
              </a:rPr>
              <a:t>l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ss</a:t>
            </a:r>
            <a:r>
              <a:rPr sz="2800" dirty="0">
                <a:latin typeface="Times New Roman"/>
                <a:cs typeface="Times New Roman"/>
              </a:rPr>
              <a:t>    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da</a:t>
            </a:r>
            <a:r>
              <a:rPr sz="2800" spc="-5" dirty="0">
                <a:latin typeface="Times New Roman"/>
                <a:cs typeface="Times New Roman"/>
              </a:rPr>
              <a:t>r</a:t>
            </a:r>
            <a:r>
              <a:rPr sz="2800" spc="-10" dirty="0">
                <a:latin typeface="Times New Roman"/>
                <a:cs typeface="Times New Roman"/>
              </a:rPr>
              <a:t>i j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0" dirty="0">
                <a:latin typeface="Times New Roman"/>
                <a:cs typeface="Times New Roman"/>
              </a:rPr>
              <a:t>v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.</a:t>
            </a:r>
            <a:r>
              <a:rPr sz="2800" spc="-25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t</a:t>
            </a:r>
            <a:r>
              <a:rPr sz="2800" spc="-15" dirty="0">
                <a:latin typeface="Times New Roman"/>
                <a:cs typeface="Times New Roman"/>
              </a:rPr>
              <a:t>.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indo</a:t>
            </a:r>
            <a:r>
              <a:rPr sz="2800" spc="-30" dirty="0">
                <a:latin typeface="Times New Roman"/>
                <a:cs typeface="Times New Roman"/>
              </a:rPr>
              <a:t>w</a:t>
            </a:r>
            <a:r>
              <a:rPr sz="2800" spc="-10" dirty="0">
                <a:latin typeface="Times New Roman"/>
                <a:cs typeface="Times New Roman"/>
              </a:rPr>
              <a:t>s,</a:t>
            </a:r>
            <a:endParaRPr sz="28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2439" y="2113339"/>
          <a:ext cx="8117268" cy="891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8778"/>
                <a:gridCol w="2021035"/>
                <a:gridCol w="1795065"/>
                <a:gridCol w="902390"/>
              </a:tblGrid>
              <a:tr h="454406">
                <a:tc>
                  <a:txBody>
                    <a:bodyPr/>
                    <a:lstStyle/>
                    <a:p>
                      <a:pPr marL="377825" indent="-342900">
                        <a:lnSpc>
                          <a:spcPct val="100000"/>
                        </a:lnSpc>
                        <a:buFont typeface="Times New Roman"/>
                        <a:buChar char="•"/>
                        <a:tabLst>
                          <a:tab pos="377825" algn="l"/>
                          <a:tab pos="1808480" algn="l"/>
                        </a:tabLst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Fr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e	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rup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ka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n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ct val="100000"/>
                        </a:lnSpc>
                        <a:tabLst>
                          <a:tab pos="1212215" algn="l"/>
                        </a:tabLst>
                      </a:pPr>
                      <a:r>
                        <a:rPr sz="28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p	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le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l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ct val="100000"/>
                        </a:lnSpc>
                      </a:pP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r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2800" spc="5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g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37134">
                <a:tc>
                  <a:txBody>
                    <a:bodyPr/>
                    <a:lstStyle/>
                    <a:p>
                      <a:pPr marL="377825">
                        <a:lnSpc>
                          <a:spcPct val="100000"/>
                        </a:lnSpc>
                        <a:tabLst>
                          <a:tab pos="2228850" algn="l"/>
                        </a:tabLst>
                      </a:pPr>
                      <a:r>
                        <a:rPr sz="2800" spc="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n	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un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k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>
                        <a:lnSpc>
                          <a:spcPct val="100000"/>
                        </a:lnSpc>
                      </a:pP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na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800" spc="1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g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2800" spc="5" dirty="0">
                          <a:latin typeface="Times New Roman"/>
                          <a:cs typeface="Times New Roman"/>
                        </a:rPr>
                        <a:t>ko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pon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n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2800" spc="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800" dirty="0">
                          <a:latin typeface="Times New Roman"/>
                          <a:cs typeface="Times New Roman"/>
                        </a:rPr>
                        <a:t>a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136</TotalTime>
  <Words>954</Words>
  <Application>Microsoft Office PowerPoint</Application>
  <PresentationFormat>Custom</PresentationFormat>
  <Paragraphs>218</Paragraphs>
  <Slides>47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Crop</vt:lpstr>
      <vt:lpstr>PowerPoint Presentation</vt:lpstr>
      <vt:lpstr>Pendahuluan</vt:lpstr>
      <vt:lpstr>Komponen Swing</vt:lpstr>
      <vt:lpstr>Komponen Swing (Lanjutan)</vt:lpstr>
      <vt:lpstr>PowerPoint Presentation</vt:lpstr>
      <vt:lpstr>Top Level Container</vt:lpstr>
      <vt:lpstr>Top Level Container (Lanjutan)</vt:lpstr>
      <vt:lpstr>Container Hierarky</vt:lpstr>
      <vt:lpstr>Kelas JFrame</vt:lpstr>
      <vt:lpstr>JFrame (Lanjutan)</vt:lpstr>
      <vt:lpstr>PowerPoint Presentation</vt:lpstr>
      <vt:lpstr>PowerPoint Presentation</vt:lpstr>
      <vt:lpstr>PowerPoint Presentation</vt:lpstr>
      <vt:lpstr>Intermediate Container</vt:lpstr>
      <vt:lpstr>      Merupakan intermediate container yang berfungsi untuk menempatkan    komponen-komponen    lain,    secara hierarchy berada dibawah top level container.</vt:lpstr>
      <vt:lpstr>PowerPoint Presentation</vt:lpstr>
      <vt:lpstr>PowerPoint Presentation</vt:lpstr>
      <vt:lpstr>PowerPoint Presentation</vt:lpstr>
      <vt:lpstr>PowerPoint Presentation</vt:lpstr>
      <vt:lpstr>Atomic Component</vt:lpstr>
      <vt:lpstr>PowerPoint Presentation</vt:lpstr>
      <vt:lpstr>PowerPoint Presentation</vt:lpstr>
      <vt:lpstr>PowerPoint Presentation</vt:lpstr>
      <vt:lpstr>PowerPoint Presentation</vt:lpstr>
      <vt:lpstr>JTextField</vt:lpstr>
      <vt:lpstr>PowerPoint Presentation</vt:lpstr>
      <vt:lpstr>PowerPoint Presentation</vt:lpstr>
      <vt:lpstr>Mengganti Nama Komponen</vt:lpstr>
      <vt:lpstr>PowerPoint Presentation</vt:lpstr>
      <vt:lpstr>JComboBox</vt:lpstr>
      <vt:lpstr>PowerPoint Presentation</vt:lpstr>
      <vt:lpstr>PowerPoint Presentation</vt:lpstr>
      <vt:lpstr>PowerPoint Presentation</vt:lpstr>
      <vt:lpstr>Button sering kita jumpai dalam berbagai aplikasi berbasis gui, kita sering menggunakanya sebagai interface untuk melakukan eksekusi suatu perintah</vt:lpstr>
      <vt:lpstr>PowerPoint Presentation</vt:lpstr>
      <vt:lpstr>PowerPoint Presentation</vt:lpstr>
      <vt:lpstr>Mengenal Event</vt:lpstr>
      <vt:lpstr>Contoh Event</vt:lpstr>
      <vt:lpstr>ActionListener</vt:lpstr>
      <vt:lpstr>PowerPoint Presentation</vt:lpstr>
      <vt:lpstr>WindowListener</vt:lpstr>
      <vt:lpstr>PowerPoint Presentation</vt:lpstr>
      <vt:lpstr>MouseListener</vt:lpstr>
      <vt:lpstr>PowerPoint Presentation</vt:lpstr>
      <vt:lpstr>Contoh Menggunakan Event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lenovo</cp:lastModifiedBy>
  <cp:revision>9</cp:revision>
  <dcterms:created xsi:type="dcterms:W3CDTF">2015-12-10T02:09:25Z</dcterms:created>
  <dcterms:modified xsi:type="dcterms:W3CDTF">2016-09-26T02:40:49Z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2015-12-10T00:00:00Z</vt:filetime>
  </property>
  <property fmtid="{D5CDD505-2E9C-101B-9397-08002B2CF9AE}" pid="3" name="LastSaved">
    <vt:filetime>2015-12-10T00:00:00Z</vt:filetime>
  </property>
</Properties>
</file>